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301" r:id="rId5"/>
    <p:sldId id="327" r:id="rId6"/>
    <p:sldId id="337" r:id="rId7"/>
    <p:sldId id="328" r:id="rId8"/>
    <p:sldId id="340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9" r:id="rId18"/>
    <p:sldId id="338" r:id="rId19"/>
    <p:sldId id="341" r:id="rId20"/>
    <p:sldId id="342" r:id="rId21"/>
    <p:sldId id="345" r:id="rId22"/>
    <p:sldId id="343" r:id="rId23"/>
    <p:sldId id="346" r:id="rId24"/>
    <p:sldId id="344" r:id="rId25"/>
    <p:sldId id="347" r:id="rId26"/>
    <p:sldId id="299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970AFBAD-5CA3-4560-B4D1-9C57F04B9FA8}">
          <p14:sldIdLst>
            <p14:sldId id="301"/>
            <p14:sldId id="327"/>
            <p14:sldId id="337"/>
            <p14:sldId id="328"/>
            <p14:sldId id="340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9"/>
            <p14:sldId id="338"/>
            <p14:sldId id="341"/>
            <p14:sldId id="342"/>
            <p14:sldId id="345"/>
            <p14:sldId id="343"/>
            <p14:sldId id="346"/>
            <p14:sldId id="344"/>
            <p14:sldId id="347"/>
            <p14:sldId id="299"/>
          </p14:sldIdLst>
        </p14:section>
        <p14:section name="New Design" id="{70056C87-9250-4646-A8CD-E3D1DE90541F}">
          <p14:sldIdLst/>
        </p14:section>
        <p14:section name="Fresh content" id="{0EFF0FC3-434A-4410-B4BB-E82620ADD25B}">
          <p14:sldIdLst/>
        </p14:section>
        <p14:section name="Enhanced digital" id="{E69DC8D1-41B0-417F-B19D-037CBD30617E}">
          <p14:sldIdLst/>
        </p14:section>
        <p14:section name="Components and end" id="{DF2EECFD-D1C1-447B-9B20-BBB535BFC19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13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EFF"/>
    <a:srgbClr val="E4DDEB"/>
    <a:srgbClr val="8A69A9"/>
    <a:srgbClr val="CA7102"/>
    <a:srgbClr val="613089"/>
    <a:srgbClr val="2CACE3"/>
    <a:srgbClr val="5CB242"/>
    <a:srgbClr val="E11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D8405E-73A7-1214-D77C-73B1EA9D0BB6}" v="1" dt="2022-04-06T11:17:41.308"/>
    <p1510:client id="{ED48F7C5-CEC4-E7F6-71A8-0DF4785A4B0F}" v="1" dt="2022-04-05T11:29:39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255" autoAdjust="0"/>
  </p:normalViewPr>
  <p:slideViewPr>
    <p:cSldViewPr snapToGrid="0" snapToObjects="1">
      <p:cViewPr varScale="1">
        <p:scale>
          <a:sx n="77" d="100"/>
          <a:sy n="77" d="100"/>
        </p:scale>
        <p:origin x="64" y="180"/>
      </p:cViewPr>
      <p:guideLst>
        <p:guide orient="horz"/>
        <p:guide pos="133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594"/>
    </p:cViewPr>
  </p:sorterViewPr>
  <p:notesViewPr>
    <p:cSldViewPr snapToGrid="0" snapToObjects="1" showGuides="1">
      <p:cViewPr varScale="1">
        <p:scale>
          <a:sx n="53" d="100"/>
          <a:sy n="53" d="100"/>
        </p:scale>
        <p:origin x="26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EED6F-E6E2-457B-B206-845CFD4E1B1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1A58938-3A02-498A-B278-FB38F1E05EC3}">
      <dgm:prSet phldrT="[Текст]"/>
      <dgm:spPr/>
      <dgm:t>
        <a:bodyPr/>
        <a:lstStyle/>
        <a:p>
          <a:r>
            <a:rPr lang="en-US" dirty="0"/>
            <a:t>9 </a:t>
          </a:r>
          <a:r>
            <a:rPr lang="uk-UA" dirty="0"/>
            <a:t>розділів + 1 вступний</a:t>
          </a:r>
          <a:endParaRPr lang="ru-RU" dirty="0"/>
        </a:p>
      </dgm:t>
    </dgm:pt>
    <dgm:pt modelId="{0550AE78-3E17-48E4-A287-74199241F045}" type="parTrans" cxnId="{8546AA7D-1CCB-466D-A495-5B1E9E72670E}">
      <dgm:prSet/>
      <dgm:spPr/>
      <dgm:t>
        <a:bodyPr/>
        <a:lstStyle/>
        <a:p>
          <a:endParaRPr lang="ru-RU"/>
        </a:p>
      </dgm:t>
    </dgm:pt>
    <dgm:pt modelId="{C0DC063B-7FA5-4F4E-891C-FE8FF44ADE09}" type="sibTrans" cxnId="{8546AA7D-1CCB-466D-A495-5B1E9E72670E}">
      <dgm:prSet/>
      <dgm:spPr/>
      <dgm:t>
        <a:bodyPr/>
        <a:lstStyle/>
        <a:p>
          <a:endParaRPr lang="ru-RU"/>
        </a:p>
      </dgm:t>
    </dgm:pt>
    <dgm:pt modelId="{FC48C711-4AE9-4CB4-B676-6799B18B145E}">
      <dgm:prSet phldrT="[Текст]"/>
      <dgm:spPr/>
      <dgm:t>
        <a:bodyPr/>
        <a:lstStyle/>
        <a:p>
          <a:r>
            <a:rPr lang="uk-UA" dirty="0"/>
            <a:t>Секція </a:t>
          </a:r>
          <a:r>
            <a:rPr lang="en-US" dirty="0"/>
            <a:t>“Culture”</a:t>
          </a:r>
          <a:r>
            <a:rPr lang="uk-UA" dirty="0"/>
            <a:t> – культура України</a:t>
          </a:r>
          <a:endParaRPr lang="ru-RU" dirty="0"/>
        </a:p>
      </dgm:t>
    </dgm:pt>
    <dgm:pt modelId="{003AFF1F-0D60-4D44-AEAD-4B24B8DFA238}" type="parTrans" cxnId="{7D63E9C4-631E-44C2-8324-A20464EE72A8}">
      <dgm:prSet/>
      <dgm:spPr/>
      <dgm:t>
        <a:bodyPr/>
        <a:lstStyle/>
        <a:p>
          <a:endParaRPr lang="ru-RU"/>
        </a:p>
      </dgm:t>
    </dgm:pt>
    <dgm:pt modelId="{F3C21821-37A4-46C8-9794-5B24C00DBBD4}" type="sibTrans" cxnId="{7D63E9C4-631E-44C2-8324-A20464EE72A8}">
      <dgm:prSet/>
      <dgm:spPr/>
      <dgm:t>
        <a:bodyPr/>
        <a:lstStyle/>
        <a:p>
          <a:endParaRPr lang="ru-RU"/>
        </a:p>
      </dgm:t>
    </dgm:pt>
    <dgm:pt modelId="{A2655521-BDA5-4E83-9B5B-F2CC72AE9E57}">
      <dgm:prSet phldrT="[Текст]"/>
      <dgm:spPr/>
      <dgm:t>
        <a:bodyPr/>
        <a:lstStyle/>
        <a:p>
          <a:r>
            <a:rPr lang="uk-UA" dirty="0"/>
            <a:t>Повна відповідність концепції НУШ та віковим особливостям учнів</a:t>
          </a:r>
          <a:endParaRPr lang="ru-RU" dirty="0"/>
        </a:p>
      </dgm:t>
    </dgm:pt>
    <dgm:pt modelId="{F887C02D-AD23-49DC-AD5A-7845EFA81951}" type="parTrans" cxnId="{03663773-48A9-40EE-A3E8-A43B78345CCD}">
      <dgm:prSet/>
      <dgm:spPr/>
      <dgm:t>
        <a:bodyPr/>
        <a:lstStyle/>
        <a:p>
          <a:endParaRPr lang="ru-RU"/>
        </a:p>
      </dgm:t>
    </dgm:pt>
    <dgm:pt modelId="{DA6662E3-CB15-4DA0-994C-404CD769A56B}" type="sibTrans" cxnId="{03663773-48A9-40EE-A3E8-A43B78345CCD}">
      <dgm:prSet/>
      <dgm:spPr/>
      <dgm:t>
        <a:bodyPr/>
        <a:lstStyle/>
        <a:p>
          <a:endParaRPr lang="ru-RU"/>
        </a:p>
      </dgm:t>
    </dgm:pt>
    <dgm:pt modelId="{C9403450-7695-4A4E-B662-ED7203A6BD27}">
      <dgm:prSet phldrT="[Текст]"/>
      <dgm:spPr/>
      <dgm:t>
        <a:bodyPr/>
        <a:lstStyle/>
        <a:p>
          <a:r>
            <a:rPr lang="uk-UA" dirty="0"/>
            <a:t>Автори </a:t>
          </a:r>
        </a:p>
        <a:p>
          <a:r>
            <a:rPr lang="uk-UA" dirty="0" err="1"/>
            <a:t>Герберт</a:t>
          </a:r>
          <a:r>
            <a:rPr lang="uk-UA" dirty="0"/>
            <a:t> </a:t>
          </a:r>
          <a:r>
            <a:rPr lang="uk-UA" dirty="0" err="1"/>
            <a:t>Пухта</a:t>
          </a:r>
          <a:r>
            <a:rPr lang="uk-UA" dirty="0"/>
            <a:t> Пітер Льюіс Джонс</a:t>
          </a:r>
        </a:p>
        <a:p>
          <a:r>
            <a:rPr lang="uk-UA"/>
            <a:t>Світлана Дроботенко</a:t>
          </a:r>
          <a:endParaRPr lang="ru-RU" dirty="0"/>
        </a:p>
      </dgm:t>
    </dgm:pt>
    <dgm:pt modelId="{F3C8EB3F-54C9-47C8-8E26-5F58DB217245}" type="parTrans" cxnId="{6D826ECC-FD97-46BA-8520-9AD9D4C4095D}">
      <dgm:prSet/>
      <dgm:spPr/>
      <dgm:t>
        <a:bodyPr/>
        <a:lstStyle/>
        <a:p>
          <a:endParaRPr lang="ru-RU"/>
        </a:p>
      </dgm:t>
    </dgm:pt>
    <dgm:pt modelId="{FD291400-A0FD-4FE4-A55C-32BE44AE6BA6}" type="sibTrans" cxnId="{6D826ECC-FD97-46BA-8520-9AD9D4C4095D}">
      <dgm:prSet/>
      <dgm:spPr/>
      <dgm:t>
        <a:bodyPr/>
        <a:lstStyle/>
        <a:p>
          <a:endParaRPr lang="ru-RU"/>
        </a:p>
      </dgm:t>
    </dgm:pt>
    <dgm:pt modelId="{6C3DC3D8-19E2-44F0-92F5-78FBB90C642F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Основа видання – </a:t>
          </a:r>
          <a:r>
            <a:rPr lang="en-US" dirty="0">
              <a:solidFill>
                <a:schemeClr val="tx1"/>
              </a:solidFill>
            </a:rPr>
            <a:t>Super Minds Second Edition 2022</a:t>
          </a:r>
          <a:endParaRPr lang="ru-RU" dirty="0">
            <a:solidFill>
              <a:schemeClr val="tx1"/>
            </a:solidFill>
          </a:endParaRPr>
        </a:p>
      </dgm:t>
    </dgm:pt>
    <dgm:pt modelId="{D60BB20E-3C20-4E48-A16E-3A0EC0118EC5}" type="parTrans" cxnId="{D59D33B3-3901-4926-9E1A-F1B15B0E1056}">
      <dgm:prSet/>
      <dgm:spPr/>
      <dgm:t>
        <a:bodyPr/>
        <a:lstStyle/>
        <a:p>
          <a:endParaRPr lang="ru-RU"/>
        </a:p>
      </dgm:t>
    </dgm:pt>
    <dgm:pt modelId="{FB64CD8E-5BFD-4934-A297-A01A1661825B}" type="sibTrans" cxnId="{D59D33B3-3901-4926-9E1A-F1B15B0E1056}">
      <dgm:prSet/>
      <dgm:spPr/>
      <dgm:t>
        <a:bodyPr/>
        <a:lstStyle/>
        <a:p>
          <a:endParaRPr lang="ru-RU"/>
        </a:p>
      </dgm:t>
    </dgm:pt>
    <dgm:pt modelId="{D2DF49E5-6E26-4FC3-9081-E75C95CEBFF6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Розвиток життєвих </a:t>
          </a:r>
          <a:r>
            <a:rPr lang="uk-UA" dirty="0" err="1">
              <a:solidFill>
                <a:schemeClr val="tx1"/>
              </a:solidFill>
            </a:rPr>
            <a:t>компетентностей</a:t>
          </a:r>
          <a:endParaRPr lang="ru-RU" dirty="0">
            <a:solidFill>
              <a:schemeClr val="tx1"/>
            </a:solidFill>
          </a:endParaRPr>
        </a:p>
      </dgm:t>
    </dgm:pt>
    <dgm:pt modelId="{A6BE0A0D-589C-4D4C-AC49-102A09A97375}" type="parTrans" cxnId="{6922D439-F402-4CC2-99B2-EE7BB0F8A50F}">
      <dgm:prSet/>
      <dgm:spPr/>
      <dgm:t>
        <a:bodyPr/>
        <a:lstStyle/>
        <a:p>
          <a:endParaRPr lang="ru-RU"/>
        </a:p>
      </dgm:t>
    </dgm:pt>
    <dgm:pt modelId="{63CDF127-6D4B-46E0-AF88-653C989D871A}" type="sibTrans" cxnId="{6922D439-F402-4CC2-99B2-EE7BB0F8A50F}">
      <dgm:prSet/>
      <dgm:spPr/>
      <dgm:t>
        <a:bodyPr/>
        <a:lstStyle/>
        <a:p>
          <a:endParaRPr lang="ru-RU"/>
        </a:p>
      </dgm:t>
    </dgm:pt>
    <dgm:pt modelId="{713B0403-0055-4165-9135-D8DBBFE6A981}">
      <dgm:prSet phldrT="[Текст]"/>
      <dgm:spPr/>
      <dgm:t>
        <a:bodyPr/>
        <a:lstStyle/>
        <a:p>
          <a:r>
            <a:rPr lang="uk-UA" dirty="0" err="1">
              <a:solidFill>
                <a:schemeClr val="bg1"/>
              </a:solidFill>
            </a:rPr>
            <a:t>Нейропедагогічний</a:t>
          </a:r>
          <a:r>
            <a:rPr lang="uk-UA" dirty="0">
              <a:solidFill>
                <a:schemeClr val="bg1"/>
              </a:solidFill>
            </a:rPr>
            <a:t> підхід та функція когнітивного контролю  інтегровані в усі завдання</a:t>
          </a:r>
          <a:endParaRPr lang="ru-RU" dirty="0">
            <a:solidFill>
              <a:schemeClr val="bg1"/>
            </a:solidFill>
          </a:endParaRPr>
        </a:p>
      </dgm:t>
    </dgm:pt>
    <dgm:pt modelId="{B351BF17-703B-45C2-B20A-A3C0CA8585BD}" type="parTrans" cxnId="{AAE9C4B5-CC72-44F4-8F4B-413822A3987A}">
      <dgm:prSet/>
      <dgm:spPr/>
      <dgm:t>
        <a:bodyPr/>
        <a:lstStyle/>
        <a:p>
          <a:endParaRPr lang="ru-RU"/>
        </a:p>
      </dgm:t>
    </dgm:pt>
    <dgm:pt modelId="{10B5F5A5-D6B1-4369-8D24-534C6A634DEF}" type="sibTrans" cxnId="{AAE9C4B5-CC72-44F4-8F4B-413822A3987A}">
      <dgm:prSet/>
      <dgm:spPr/>
      <dgm:t>
        <a:bodyPr/>
        <a:lstStyle/>
        <a:p>
          <a:endParaRPr lang="ru-RU"/>
        </a:p>
      </dgm:t>
    </dgm:pt>
    <dgm:pt modelId="{37376142-A308-4A4D-83B4-625F288DE44E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Формувальне оцінювання в кожному </a:t>
          </a:r>
          <a:r>
            <a:rPr lang="uk-UA" dirty="0" err="1">
              <a:solidFill>
                <a:schemeClr val="tx1"/>
              </a:solidFill>
            </a:rPr>
            <a:t>уроці</a:t>
          </a:r>
          <a:r>
            <a:rPr lang="uk-UA" dirty="0">
              <a:solidFill>
                <a:schemeClr val="tx1"/>
              </a:solidFill>
            </a:rPr>
            <a:t> та в секціях </a:t>
          </a:r>
          <a:r>
            <a:rPr lang="en-US" dirty="0">
              <a:solidFill>
                <a:schemeClr val="tx1"/>
              </a:solidFill>
            </a:rPr>
            <a:t>“Think back”</a:t>
          </a:r>
          <a:endParaRPr lang="ru-RU" dirty="0">
            <a:solidFill>
              <a:schemeClr val="tx1"/>
            </a:solidFill>
          </a:endParaRPr>
        </a:p>
      </dgm:t>
    </dgm:pt>
    <dgm:pt modelId="{192B6E9D-9E3B-44EF-9895-C5DC7FC7DDBC}" type="parTrans" cxnId="{3BDB224B-28DD-485C-AAFF-7B9536B665B6}">
      <dgm:prSet/>
      <dgm:spPr/>
      <dgm:t>
        <a:bodyPr/>
        <a:lstStyle/>
        <a:p>
          <a:endParaRPr lang="ru-RU"/>
        </a:p>
      </dgm:t>
    </dgm:pt>
    <dgm:pt modelId="{DD5A41D1-70C0-4307-BDA4-6B83E2A94F41}" type="sibTrans" cxnId="{3BDB224B-28DD-485C-AAFF-7B9536B665B6}">
      <dgm:prSet/>
      <dgm:spPr/>
      <dgm:t>
        <a:bodyPr/>
        <a:lstStyle/>
        <a:p>
          <a:endParaRPr lang="ru-RU"/>
        </a:p>
      </dgm:t>
    </dgm:pt>
    <dgm:pt modelId="{4C00C1BB-A547-43BA-9EA8-AAAE7D8705E3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Міжпредметні зв’язки в секціях </a:t>
          </a:r>
          <a:r>
            <a:rPr lang="en-US" dirty="0">
              <a:solidFill>
                <a:schemeClr val="bg1"/>
              </a:solidFill>
            </a:rPr>
            <a:t>“Think and learn”</a:t>
          </a:r>
          <a:endParaRPr lang="ru-RU" dirty="0">
            <a:solidFill>
              <a:schemeClr val="bg1"/>
            </a:solidFill>
          </a:endParaRPr>
        </a:p>
      </dgm:t>
    </dgm:pt>
    <dgm:pt modelId="{EEFBE137-4785-4645-8971-BE298FF301D9}" type="parTrans" cxnId="{915D338A-6D7B-4896-B84C-5D874E96BA68}">
      <dgm:prSet/>
      <dgm:spPr/>
      <dgm:t>
        <a:bodyPr/>
        <a:lstStyle/>
        <a:p>
          <a:endParaRPr lang="ru-RU"/>
        </a:p>
      </dgm:t>
    </dgm:pt>
    <dgm:pt modelId="{86258508-4776-4215-B49E-DE9AA8D091A4}" type="sibTrans" cxnId="{915D338A-6D7B-4896-B84C-5D874E96BA68}">
      <dgm:prSet/>
      <dgm:spPr/>
      <dgm:t>
        <a:bodyPr/>
        <a:lstStyle/>
        <a:p>
          <a:endParaRPr lang="ru-RU"/>
        </a:p>
      </dgm:t>
    </dgm:pt>
    <dgm:pt modelId="{B8B5BBC6-28C5-4B33-826E-1DFCDA766EC6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Цікаві історії про пригоди героїв з високоякісною анімацією</a:t>
          </a:r>
          <a:endParaRPr lang="ru-RU" dirty="0">
            <a:solidFill>
              <a:schemeClr val="bg1"/>
            </a:solidFill>
          </a:endParaRPr>
        </a:p>
      </dgm:t>
    </dgm:pt>
    <dgm:pt modelId="{7B8117A0-AB1A-439A-94DD-FC066ADF74D6}" type="parTrans" cxnId="{1A7C0656-6C8B-4B02-9524-72AE11754C2F}">
      <dgm:prSet/>
      <dgm:spPr/>
      <dgm:t>
        <a:bodyPr/>
        <a:lstStyle/>
        <a:p>
          <a:endParaRPr lang="ru-RU"/>
        </a:p>
      </dgm:t>
    </dgm:pt>
    <dgm:pt modelId="{76EDCDDE-A5DB-411B-A87D-D3F43998613B}" type="sibTrans" cxnId="{1A7C0656-6C8B-4B02-9524-72AE11754C2F}">
      <dgm:prSet/>
      <dgm:spPr/>
      <dgm:t>
        <a:bodyPr/>
        <a:lstStyle/>
        <a:p>
          <a:endParaRPr lang="ru-RU"/>
        </a:p>
      </dgm:t>
    </dgm:pt>
    <dgm:pt modelId="{31AF0C24-E798-4ABF-ABDF-D55F9A2B0ACD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Пісні, </a:t>
          </a:r>
          <a:r>
            <a:rPr lang="uk-UA" dirty="0" err="1">
              <a:solidFill>
                <a:schemeClr val="tx1"/>
              </a:solidFill>
            </a:rPr>
            <a:t>римівки</a:t>
          </a:r>
          <a:r>
            <a:rPr lang="uk-UA" dirty="0">
              <a:solidFill>
                <a:schemeClr val="tx1"/>
              </a:solidFill>
            </a:rPr>
            <a:t>, граматика та практичні завдання з відео та аудіо супроводом</a:t>
          </a:r>
          <a:endParaRPr lang="ru-RU" dirty="0">
            <a:solidFill>
              <a:schemeClr val="tx1"/>
            </a:solidFill>
          </a:endParaRPr>
        </a:p>
      </dgm:t>
    </dgm:pt>
    <dgm:pt modelId="{92D3F2E7-B95D-4A31-B647-221B67EAB6C4}" type="parTrans" cxnId="{428D181F-77F4-4553-BA78-F70BAF30C21A}">
      <dgm:prSet/>
      <dgm:spPr/>
      <dgm:t>
        <a:bodyPr/>
        <a:lstStyle/>
        <a:p>
          <a:endParaRPr lang="ru-RU"/>
        </a:p>
      </dgm:t>
    </dgm:pt>
    <dgm:pt modelId="{299800CF-D1F4-4EA5-8A83-EFB36D70AAA7}" type="sibTrans" cxnId="{428D181F-77F4-4553-BA78-F70BAF30C21A}">
      <dgm:prSet/>
      <dgm:spPr/>
      <dgm:t>
        <a:bodyPr/>
        <a:lstStyle/>
        <a:p>
          <a:endParaRPr lang="ru-RU"/>
        </a:p>
      </dgm:t>
    </dgm:pt>
    <dgm:pt modelId="{A9A68787-0299-4832-A29D-6A88E8594573}">
      <dgm:prSet phldrT="[Текст]"/>
      <dgm:spPr/>
      <dgm:t>
        <a:bodyPr/>
        <a:lstStyle/>
        <a:p>
          <a:r>
            <a:rPr lang="uk-UA" dirty="0">
              <a:solidFill>
                <a:schemeClr val="bg1"/>
              </a:solidFill>
            </a:rPr>
            <a:t>Формування цінностей</a:t>
          </a:r>
          <a:endParaRPr lang="ru-RU" dirty="0">
            <a:solidFill>
              <a:schemeClr val="bg1"/>
            </a:solidFill>
          </a:endParaRPr>
        </a:p>
      </dgm:t>
    </dgm:pt>
    <dgm:pt modelId="{6586E075-4F75-4414-A6E9-EC0315894990}" type="parTrans" cxnId="{EDDF049A-0DE4-49EB-9178-7C5E48E0AF16}">
      <dgm:prSet/>
      <dgm:spPr/>
      <dgm:t>
        <a:bodyPr/>
        <a:lstStyle/>
        <a:p>
          <a:endParaRPr lang="ru-RU"/>
        </a:p>
      </dgm:t>
    </dgm:pt>
    <dgm:pt modelId="{9CA06F62-A689-4020-9E66-7D42D815FD81}" type="sibTrans" cxnId="{EDDF049A-0DE4-49EB-9178-7C5E48E0AF16}">
      <dgm:prSet/>
      <dgm:spPr/>
      <dgm:t>
        <a:bodyPr/>
        <a:lstStyle/>
        <a:p>
          <a:endParaRPr lang="ru-RU"/>
        </a:p>
      </dgm:t>
    </dgm:pt>
    <dgm:pt modelId="{877FC9C4-E53F-4A55-97F1-9F366CF464C3}" type="pres">
      <dgm:prSet presAssocID="{DE8EED6F-E6E2-457B-B206-845CFD4E1B11}" presName="diagram" presStyleCnt="0">
        <dgm:presLayoutVars>
          <dgm:dir/>
          <dgm:resizeHandles val="exact"/>
        </dgm:presLayoutVars>
      </dgm:prSet>
      <dgm:spPr/>
    </dgm:pt>
    <dgm:pt modelId="{40E4439F-FED9-48F8-9032-679DE6D771EC}" type="pres">
      <dgm:prSet presAssocID="{F1A58938-3A02-498A-B278-FB38F1E05EC3}" presName="node" presStyleLbl="node1" presStyleIdx="0" presStyleCnt="12">
        <dgm:presLayoutVars>
          <dgm:bulletEnabled val="1"/>
        </dgm:presLayoutVars>
      </dgm:prSet>
      <dgm:spPr/>
    </dgm:pt>
    <dgm:pt modelId="{BC443D5B-1680-48AD-9B9A-E15A3F6E62FE}" type="pres">
      <dgm:prSet presAssocID="{C0DC063B-7FA5-4F4E-891C-FE8FF44ADE09}" presName="sibTrans" presStyleCnt="0"/>
      <dgm:spPr/>
    </dgm:pt>
    <dgm:pt modelId="{4E60D0DE-83BE-4D89-B927-D0F92B328BCB}" type="pres">
      <dgm:prSet presAssocID="{A2655521-BDA5-4E83-9B5B-F2CC72AE9E57}" presName="node" presStyleLbl="node1" presStyleIdx="1" presStyleCnt="12">
        <dgm:presLayoutVars>
          <dgm:bulletEnabled val="1"/>
        </dgm:presLayoutVars>
      </dgm:prSet>
      <dgm:spPr/>
    </dgm:pt>
    <dgm:pt modelId="{6EA58AAB-6020-4740-951D-FD5C7D5C9475}" type="pres">
      <dgm:prSet presAssocID="{DA6662E3-CB15-4DA0-994C-404CD769A56B}" presName="sibTrans" presStyleCnt="0"/>
      <dgm:spPr/>
    </dgm:pt>
    <dgm:pt modelId="{2EE0E3C6-2D13-4F1B-86B6-8E2E787BB8B0}" type="pres">
      <dgm:prSet presAssocID="{C9403450-7695-4A4E-B662-ED7203A6BD27}" presName="node" presStyleLbl="node1" presStyleIdx="2" presStyleCnt="12">
        <dgm:presLayoutVars>
          <dgm:bulletEnabled val="1"/>
        </dgm:presLayoutVars>
      </dgm:prSet>
      <dgm:spPr/>
    </dgm:pt>
    <dgm:pt modelId="{8AFA9BC8-A1D6-4BDA-8AA1-C675A0F412B1}" type="pres">
      <dgm:prSet presAssocID="{FD291400-A0FD-4FE4-A55C-32BE44AE6BA6}" presName="sibTrans" presStyleCnt="0"/>
      <dgm:spPr/>
    </dgm:pt>
    <dgm:pt modelId="{1EF82396-1DD3-436B-8FE3-62F1F8CFA33B}" type="pres">
      <dgm:prSet presAssocID="{6C3DC3D8-19E2-44F0-92F5-78FBB90C642F}" presName="node" presStyleLbl="node1" presStyleIdx="3" presStyleCnt="12">
        <dgm:presLayoutVars>
          <dgm:bulletEnabled val="1"/>
        </dgm:presLayoutVars>
      </dgm:prSet>
      <dgm:spPr/>
    </dgm:pt>
    <dgm:pt modelId="{B850132E-C080-47E1-9C90-96E662A9E76C}" type="pres">
      <dgm:prSet presAssocID="{FB64CD8E-5BFD-4934-A297-A01A1661825B}" presName="sibTrans" presStyleCnt="0"/>
      <dgm:spPr/>
    </dgm:pt>
    <dgm:pt modelId="{BEE41DBE-B8AC-432B-B089-64706A2D56C5}" type="pres">
      <dgm:prSet presAssocID="{D2DF49E5-6E26-4FC3-9081-E75C95CEBFF6}" presName="node" presStyleLbl="node1" presStyleIdx="4" presStyleCnt="12">
        <dgm:presLayoutVars>
          <dgm:bulletEnabled val="1"/>
        </dgm:presLayoutVars>
      </dgm:prSet>
      <dgm:spPr/>
    </dgm:pt>
    <dgm:pt modelId="{8E63C062-65D0-4A71-9A11-96E3EFE40B2A}" type="pres">
      <dgm:prSet presAssocID="{63CDF127-6D4B-46E0-AF88-653C989D871A}" presName="sibTrans" presStyleCnt="0"/>
      <dgm:spPr/>
    </dgm:pt>
    <dgm:pt modelId="{F569B78D-3710-4C94-A7E8-2C2998214C57}" type="pres">
      <dgm:prSet presAssocID="{713B0403-0055-4165-9135-D8DBBFE6A981}" presName="node" presStyleLbl="node1" presStyleIdx="5" presStyleCnt="12">
        <dgm:presLayoutVars>
          <dgm:bulletEnabled val="1"/>
        </dgm:presLayoutVars>
      </dgm:prSet>
      <dgm:spPr/>
    </dgm:pt>
    <dgm:pt modelId="{7E1D14DB-E160-49B3-BBC0-917B4C3D4BE8}" type="pres">
      <dgm:prSet presAssocID="{10B5F5A5-D6B1-4369-8D24-534C6A634DEF}" presName="sibTrans" presStyleCnt="0"/>
      <dgm:spPr/>
    </dgm:pt>
    <dgm:pt modelId="{252A2343-9B42-44DF-942F-60387481D19B}" type="pres">
      <dgm:prSet presAssocID="{A9A68787-0299-4832-A29D-6A88E8594573}" presName="node" presStyleLbl="node1" presStyleIdx="6" presStyleCnt="12">
        <dgm:presLayoutVars>
          <dgm:bulletEnabled val="1"/>
        </dgm:presLayoutVars>
      </dgm:prSet>
      <dgm:spPr/>
    </dgm:pt>
    <dgm:pt modelId="{BC5A59BB-B4BD-4286-970A-596515105ED9}" type="pres">
      <dgm:prSet presAssocID="{9CA06F62-A689-4020-9E66-7D42D815FD81}" presName="sibTrans" presStyleCnt="0"/>
      <dgm:spPr/>
    </dgm:pt>
    <dgm:pt modelId="{280106B5-8A72-4607-9571-3B02D0F8E0E6}" type="pres">
      <dgm:prSet presAssocID="{B8B5BBC6-28C5-4B33-826E-1DFCDA766EC6}" presName="node" presStyleLbl="node1" presStyleIdx="7" presStyleCnt="12">
        <dgm:presLayoutVars>
          <dgm:bulletEnabled val="1"/>
        </dgm:presLayoutVars>
      </dgm:prSet>
      <dgm:spPr/>
    </dgm:pt>
    <dgm:pt modelId="{816EF6E3-E5D0-4041-9EF6-E39E21528E37}" type="pres">
      <dgm:prSet presAssocID="{76EDCDDE-A5DB-411B-A87D-D3F43998613B}" presName="sibTrans" presStyleCnt="0"/>
      <dgm:spPr/>
    </dgm:pt>
    <dgm:pt modelId="{E578E119-DE96-4EA8-BBA8-3692F3367D9F}" type="pres">
      <dgm:prSet presAssocID="{31AF0C24-E798-4ABF-ABDF-D55F9A2B0ACD}" presName="node" presStyleLbl="node1" presStyleIdx="8" presStyleCnt="12">
        <dgm:presLayoutVars>
          <dgm:bulletEnabled val="1"/>
        </dgm:presLayoutVars>
      </dgm:prSet>
      <dgm:spPr/>
    </dgm:pt>
    <dgm:pt modelId="{1E074993-FC1E-4C0B-98C4-71DAFF76C2C6}" type="pres">
      <dgm:prSet presAssocID="{299800CF-D1F4-4EA5-8A83-EFB36D70AAA7}" presName="sibTrans" presStyleCnt="0"/>
      <dgm:spPr/>
    </dgm:pt>
    <dgm:pt modelId="{5C20E38B-8F22-4D7E-8592-748AD57EE91F}" type="pres">
      <dgm:prSet presAssocID="{37376142-A308-4A4D-83B4-625F288DE44E}" presName="node" presStyleLbl="node1" presStyleIdx="9" presStyleCnt="12">
        <dgm:presLayoutVars>
          <dgm:bulletEnabled val="1"/>
        </dgm:presLayoutVars>
      </dgm:prSet>
      <dgm:spPr/>
    </dgm:pt>
    <dgm:pt modelId="{BC7F6745-8C7D-46BF-86CF-3381F165A9E9}" type="pres">
      <dgm:prSet presAssocID="{DD5A41D1-70C0-4307-BDA4-6B83E2A94F41}" presName="sibTrans" presStyleCnt="0"/>
      <dgm:spPr/>
    </dgm:pt>
    <dgm:pt modelId="{E18CC93A-03ED-4A9A-9BA2-5B2071FED17C}" type="pres">
      <dgm:prSet presAssocID="{4C00C1BB-A547-43BA-9EA8-AAAE7D8705E3}" presName="node" presStyleLbl="node1" presStyleIdx="10" presStyleCnt="12">
        <dgm:presLayoutVars>
          <dgm:bulletEnabled val="1"/>
        </dgm:presLayoutVars>
      </dgm:prSet>
      <dgm:spPr/>
    </dgm:pt>
    <dgm:pt modelId="{CBDC9C74-2599-4B14-A28B-621F0D57B4EE}" type="pres">
      <dgm:prSet presAssocID="{86258508-4776-4215-B49E-DE9AA8D091A4}" presName="sibTrans" presStyleCnt="0"/>
      <dgm:spPr/>
    </dgm:pt>
    <dgm:pt modelId="{466D8412-EE0A-4A02-A64D-37667A658A38}" type="pres">
      <dgm:prSet presAssocID="{FC48C711-4AE9-4CB4-B676-6799B18B145E}" presName="node" presStyleLbl="node1" presStyleIdx="11" presStyleCnt="12">
        <dgm:presLayoutVars>
          <dgm:bulletEnabled val="1"/>
        </dgm:presLayoutVars>
      </dgm:prSet>
      <dgm:spPr/>
    </dgm:pt>
  </dgm:ptLst>
  <dgm:cxnLst>
    <dgm:cxn modelId="{AF31B41E-2A19-4A9D-AE46-E4CCF9225593}" type="presOf" srcId="{A2655521-BDA5-4E83-9B5B-F2CC72AE9E57}" destId="{4E60D0DE-83BE-4D89-B927-D0F92B328BCB}" srcOrd="0" destOrd="0" presId="urn:microsoft.com/office/officeart/2005/8/layout/default"/>
    <dgm:cxn modelId="{428D181F-77F4-4553-BA78-F70BAF30C21A}" srcId="{DE8EED6F-E6E2-457B-B206-845CFD4E1B11}" destId="{31AF0C24-E798-4ABF-ABDF-D55F9A2B0ACD}" srcOrd="8" destOrd="0" parTransId="{92D3F2E7-B95D-4A31-B647-221B67EAB6C4}" sibTransId="{299800CF-D1F4-4EA5-8A83-EFB36D70AAA7}"/>
    <dgm:cxn modelId="{5FAC5327-5278-4803-8694-5AAD21E2D080}" type="presOf" srcId="{6C3DC3D8-19E2-44F0-92F5-78FBB90C642F}" destId="{1EF82396-1DD3-436B-8FE3-62F1F8CFA33B}" srcOrd="0" destOrd="0" presId="urn:microsoft.com/office/officeart/2005/8/layout/default"/>
    <dgm:cxn modelId="{DFA3672F-46FA-4E2E-BCE6-AE2581FEC615}" type="presOf" srcId="{FC48C711-4AE9-4CB4-B676-6799B18B145E}" destId="{466D8412-EE0A-4A02-A64D-37667A658A38}" srcOrd="0" destOrd="0" presId="urn:microsoft.com/office/officeart/2005/8/layout/default"/>
    <dgm:cxn modelId="{3DD1E233-E367-4AE3-A8F4-530A75DD642C}" type="presOf" srcId="{4C00C1BB-A547-43BA-9EA8-AAAE7D8705E3}" destId="{E18CC93A-03ED-4A9A-9BA2-5B2071FED17C}" srcOrd="0" destOrd="0" presId="urn:microsoft.com/office/officeart/2005/8/layout/default"/>
    <dgm:cxn modelId="{6922D439-F402-4CC2-99B2-EE7BB0F8A50F}" srcId="{DE8EED6F-E6E2-457B-B206-845CFD4E1B11}" destId="{D2DF49E5-6E26-4FC3-9081-E75C95CEBFF6}" srcOrd="4" destOrd="0" parTransId="{A6BE0A0D-589C-4D4C-AC49-102A09A97375}" sibTransId="{63CDF127-6D4B-46E0-AF88-653C989D871A}"/>
    <dgm:cxn modelId="{3FF1385D-20F2-4C63-86F9-A7125209D14D}" type="presOf" srcId="{B8B5BBC6-28C5-4B33-826E-1DFCDA766EC6}" destId="{280106B5-8A72-4607-9571-3B02D0F8E0E6}" srcOrd="0" destOrd="0" presId="urn:microsoft.com/office/officeart/2005/8/layout/default"/>
    <dgm:cxn modelId="{3BDB224B-28DD-485C-AAFF-7B9536B665B6}" srcId="{DE8EED6F-E6E2-457B-B206-845CFD4E1B11}" destId="{37376142-A308-4A4D-83B4-625F288DE44E}" srcOrd="9" destOrd="0" parTransId="{192B6E9D-9E3B-44EF-9895-C5DC7FC7DDBC}" sibTransId="{DD5A41D1-70C0-4307-BDA4-6B83E2A94F41}"/>
    <dgm:cxn modelId="{C70D674B-9EE8-486D-8DF3-FCE1510BDDBA}" type="presOf" srcId="{37376142-A308-4A4D-83B4-625F288DE44E}" destId="{5C20E38B-8F22-4D7E-8592-748AD57EE91F}" srcOrd="0" destOrd="0" presId="urn:microsoft.com/office/officeart/2005/8/layout/default"/>
    <dgm:cxn modelId="{03663773-48A9-40EE-A3E8-A43B78345CCD}" srcId="{DE8EED6F-E6E2-457B-B206-845CFD4E1B11}" destId="{A2655521-BDA5-4E83-9B5B-F2CC72AE9E57}" srcOrd="1" destOrd="0" parTransId="{F887C02D-AD23-49DC-AD5A-7845EFA81951}" sibTransId="{DA6662E3-CB15-4DA0-994C-404CD769A56B}"/>
    <dgm:cxn modelId="{1A7C0656-6C8B-4B02-9524-72AE11754C2F}" srcId="{DE8EED6F-E6E2-457B-B206-845CFD4E1B11}" destId="{B8B5BBC6-28C5-4B33-826E-1DFCDA766EC6}" srcOrd="7" destOrd="0" parTransId="{7B8117A0-AB1A-439A-94DD-FC066ADF74D6}" sibTransId="{76EDCDDE-A5DB-411B-A87D-D3F43998613B}"/>
    <dgm:cxn modelId="{8546AA7D-1CCB-466D-A495-5B1E9E72670E}" srcId="{DE8EED6F-E6E2-457B-B206-845CFD4E1B11}" destId="{F1A58938-3A02-498A-B278-FB38F1E05EC3}" srcOrd="0" destOrd="0" parTransId="{0550AE78-3E17-48E4-A287-74199241F045}" sibTransId="{C0DC063B-7FA5-4F4E-891C-FE8FF44ADE09}"/>
    <dgm:cxn modelId="{A9821D7E-15FD-4742-8458-2486C0DEF213}" type="presOf" srcId="{C9403450-7695-4A4E-B662-ED7203A6BD27}" destId="{2EE0E3C6-2D13-4F1B-86B6-8E2E787BB8B0}" srcOrd="0" destOrd="0" presId="urn:microsoft.com/office/officeart/2005/8/layout/default"/>
    <dgm:cxn modelId="{915D338A-6D7B-4896-B84C-5D874E96BA68}" srcId="{DE8EED6F-E6E2-457B-B206-845CFD4E1B11}" destId="{4C00C1BB-A547-43BA-9EA8-AAAE7D8705E3}" srcOrd="10" destOrd="0" parTransId="{EEFBE137-4785-4645-8971-BE298FF301D9}" sibTransId="{86258508-4776-4215-B49E-DE9AA8D091A4}"/>
    <dgm:cxn modelId="{EDDF049A-0DE4-49EB-9178-7C5E48E0AF16}" srcId="{DE8EED6F-E6E2-457B-B206-845CFD4E1B11}" destId="{A9A68787-0299-4832-A29D-6A88E8594573}" srcOrd="6" destOrd="0" parTransId="{6586E075-4F75-4414-A6E9-EC0315894990}" sibTransId="{9CA06F62-A689-4020-9E66-7D42D815FD81}"/>
    <dgm:cxn modelId="{E13F61A1-9391-4665-ADC1-65728A76656D}" type="presOf" srcId="{713B0403-0055-4165-9135-D8DBBFE6A981}" destId="{F569B78D-3710-4C94-A7E8-2C2998214C57}" srcOrd="0" destOrd="0" presId="urn:microsoft.com/office/officeart/2005/8/layout/default"/>
    <dgm:cxn modelId="{D59D33B3-3901-4926-9E1A-F1B15B0E1056}" srcId="{DE8EED6F-E6E2-457B-B206-845CFD4E1B11}" destId="{6C3DC3D8-19E2-44F0-92F5-78FBB90C642F}" srcOrd="3" destOrd="0" parTransId="{D60BB20E-3C20-4E48-A16E-3A0EC0118EC5}" sibTransId="{FB64CD8E-5BFD-4934-A297-A01A1661825B}"/>
    <dgm:cxn modelId="{5F79B8B3-BC4D-4EE8-9A96-E1DB67B15688}" type="presOf" srcId="{DE8EED6F-E6E2-457B-B206-845CFD4E1B11}" destId="{877FC9C4-E53F-4A55-97F1-9F366CF464C3}" srcOrd="0" destOrd="0" presId="urn:microsoft.com/office/officeart/2005/8/layout/default"/>
    <dgm:cxn modelId="{AAE9C4B5-CC72-44F4-8F4B-413822A3987A}" srcId="{DE8EED6F-E6E2-457B-B206-845CFD4E1B11}" destId="{713B0403-0055-4165-9135-D8DBBFE6A981}" srcOrd="5" destOrd="0" parTransId="{B351BF17-703B-45C2-B20A-A3C0CA8585BD}" sibTransId="{10B5F5A5-D6B1-4369-8D24-534C6A634DEF}"/>
    <dgm:cxn modelId="{187AEBB9-3B18-4965-91FF-2175437858E0}" type="presOf" srcId="{A9A68787-0299-4832-A29D-6A88E8594573}" destId="{252A2343-9B42-44DF-942F-60387481D19B}" srcOrd="0" destOrd="0" presId="urn:microsoft.com/office/officeart/2005/8/layout/default"/>
    <dgm:cxn modelId="{356A56BE-3C9E-442C-9278-DA1F45D0C9D0}" type="presOf" srcId="{31AF0C24-E798-4ABF-ABDF-D55F9A2B0ACD}" destId="{E578E119-DE96-4EA8-BBA8-3692F3367D9F}" srcOrd="0" destOrd="0" presId="urn:microsoft.com/office/officeart/2005/8/layout/default"/>
    <dgm:cxn modelId="{7D63E9C4-631E-44C2-8324-A20464EE72A8}" srcId="{DE8EED6F-E6E2-457B-B206-845CFD4E1B11}" destId="{FC48C711-4AE9-4CB4-B676-6799B18B145E}" srcOrd="11" destOrd="0" parTransId="{003AFF1F-0D60-4D44-AEAD-4B24B8DFA238}" sibTransId="{F3C21821-37A4-46C8-9794-5B24C00DBBD4}"/>
    <dgm:cxn modelId="{6D826ECC-FD97-46BA-8520-9AD9D4C4095D}" srcId="{DE8EED6F-E6E2-457B-B206-845CFD4E1B11}" destId="{C9403450-7695-4A4E-B662-ED7203A6BD27}" srcOrd="2" destOrd="0" parTransId="{F3C8EB3F-54C9-47C8-8E26-5F58DB217245}" sibTransId="{FD291400-A0FD-4FE4-A55C-32BE44AE6BA6}"/>
    <dgm:cxn modelId="{8FED8BD6-2E8F-43BC-B127-E80FEBC41F29}" type="presOf" srcId="{F1A58938-3A02-498A-B278-FB38F1E05EC3}" destId="{40E4439F-FED9-48F8-9032-679DE6D771EC}" srcOrd="0" destOrd="0" presId="urn:microsoft.com/office/officeart/2005/8/layout/default"/>
    <dgm:cxn modelId="{632385F9-80C1-4700-9B1E-D08EB393600C}" type="presOf" srcId="{D2DF49E5-6E26-4FC3-9081-E75C95CEBFF6}" destId="{BEE41DBE-B8AC-432B-B089-64706A2D56C5}" srcOrd="0" destOrd="0" presId="urn:microsoft.com/office/officeart/2005/8/layout/default"/>
    <dgm:cxn modelId="{055F9797-1BF8-44CB-91C6-05B5F786CA23}" type="presParOf" srcId="{877FC9C4-E53F-4A55-97F1-9F366CF464C3}" destId="{40E4439F-FED9-48F8-9032-679DE6D771EC}" srcOrd="0" destOrd="0" presId="urn:microsoft.com/office/officeart/2005/8/layout/default"/>
    <dgm:cxn modelId="{AE20CC50-2A8E-48F1-857D-42A22A413C9B}" type="presParOf" srcId="{877FC9C4-E53F-4A55-97F1-9F366CF464C3}" destId="{BC443D5B-1680-48AD-9B9A-E15A3F6E62FE}" srcOrd="1" destOrd="0" presId="urn:microsoft.com/office/officeart/2005/8/layout/default"/>
    <dgm:cxn modelId="{DC312688-B30E-41CD-9984-C98BA5B2C766}" type="presParOf" srcId="{877FC9C4-E53F-4A55-97F1-9F366CF464C3}" destId="{4E60D0DE-83BE-4D89-B927-D0F92B328BCB}" srcOrd="2" destOrd="0" presId="urn:microsoft.com/office/officeart/2005/8/layout/default"/>
    <dgm:cxn modelId="{A2D981C7-BEB5-405B-8FF0-B27F4FC7BA88}" type="presParOf" srcId="{877FC9C4-E53F-4A55-97F1-9F366CF464C3}" destId="{6EA58AAB-6020-4740-951D-FD5C7D5C9475}" srcOrd="3" destOrd="0" presId="urn:microsoft.com/office/officeart/2005/8/layout/default"/>
    <dgm:cxn modelId="{C4BBEE03-AC53-413C-BB96-82FF216E1884}" type="presParOf" srcId="{877FC9C4-E53F-4A55-97F1-9F366CF464C3}" destId="{2EE0E3C6-2D13-4F1B-86B6-8E2E787BB8B0}" srcOrd="4" destOrd="0" presId="urn:microsoft.com/office/officeart/2005/8/layout/default"/>
    <dgm:cxn modelId="{BCA318D6-736A-4AD8-9667-406E40FC8ED8}" type="presParOf" srcId="{877FC9C4-E53F-4A55-97F1-9F366CF464C3}" destId="{8AFA9BC8-A1D6-4BDA-8AA1-C675A0F412B1}" srcOrd="5" destOrd="0" presId="urn:microsoft.com/office/officeart/2005/8/layout/default"/>
    <dgm:cxn modelId="{A445831E-D777-4F55-8A4D-F59F66CE799B}" type="presParOf" srcId="{877FC9C4-E53F-4A55-97F1-9F366CF464C3}" destId="{1EF82396-1DD3-436B-8FE3-62F1F8CFA33B}" srcOrd="6" destOrd="0" presId="urn:microsoft.com/office/officeart/2005/8/layout/default"/>
    <dgm:cxn modelId="{D9E4626C-F599-4818-8E86-D370078E21FF}" type="presParOf" srcId="{877FC9C4-E53F-4A55-97F1-9F366CF464C3}" destId="{B850132E-C080-47E1-9C90-96E662A9E76C}" srcOrd="7" destOrd="0" presId="urn:microsoft.com/office/officeart/2005/8/layout/default"/>
    <dgm:cxn modelId="{FBF0143C-8B6D-4E11-A96E-48D72ACDD9DB}" type="presParOf" srcId="{877FC9C4-E53F-4A55-97F1-9F366CF464C3}" destId="{BEE41DBE-B8AC-432B-B089-64706A2D56C5}" srcOrd="8" destOrd="0" presId="urn:microsoft.com/office/officeart/2005/8/layout/default"/>
    <dgm:cxn modelId="{14C94639-DA76-4419-A452-F8E500D30707}" type="presParOf" srcId="{877FC9C4-E53F-4A55-97F1-9F366CF464C3}" destId="{8E63C062-65D0-4A71-9A11-96E3EFE40B2A}" srcOrd="9" destOrd="0" presId="urn:microsoft.com/office/officeart/2005/8/layout/default"/>
    <dgm:cxn modelId="{076109B3-6FCA-4385-A63E-3862E95B45D6}" type="presParOf" srcId="{877FC9C4-E53F-4A55-97F1-9F366CF464C3}" destId="{F569B78D-3710-4C94-A7E8-2C2998214C57}" srcOrd="10" destOrd="0" presId="urn:microsoft.com/office/officeart/2005/8/layout/default"/>
    <dgm:cxn modelId="{704B9198-742D-4C66-B96D-C51178C58172}" type="presParOf" srcId="{877FC9C4-E53F-4A55-97F1-9F366CF464C3}" destId="{7E1D14DB-E160-49B3-BBC0-917B4C3D4BE8}" srcOrd="11" destOrd="0" presId="urn:microsoft.com/office/officeart/2005/8/layout/default"/>
    <dgm:cxn modelId="{D6F8CF9D-BD68-4A1A-9991-88675F47A79C}" type="presParOf" srcId="{877FC9C4-E53F-4A55-97F1-9F366CF464C3}" destId="{252A2343-9B42-44DF-942F-60387481D19B}" srcOrd="12" destOrd="0" presId="urn:microsoft.com/office/officeart/2005/8/layout/default"/>
    <dgm:cxn modelId="{FEB468FC-79F5-4031-9999-3C6DF1AB70E5}" type="presParOf" srcId="{877FC9C4-E53F-4A55-97F1-9F366CF464C3}" destId="{BC5A59BB-B4BD-4286-970A-596515105ED9}" srcOrd="13" destOrd="0" presId="urn:microsoft.com/office/officeart/2005/8/layout/default"/>
    <dgm:cxn modelId="{F876D799-8AB4-4EA9-BC41-D42A4EEDEBC2}" type="presParOf" srcId="{877FC9C4-E53F-4A55-97F1-9F366CF464C3}" destId="{280106B5-8A72-4607-9571-3B02D0F8E0E6}" srcOrd="14" destOrd="0" presId="urn:microsoft.com/office/officeart/2005/8/layout/default"/>
    <dgm:cxn modelId="{C9A69AAF-F1ED-4F2D-97B1-CDC1F511BE78}" type="presParOf" srcId="{877FC9C4-E53F-4A55-97F1-9F366CF464C3}" destId="{816EF6E3-E5D0-4041-9EF6-E39E21528E37}" srcOrd="15" destOrd="0" presId="urn:microsoft.com/office/officeart/2005/8/layout/default"/>
    <dgm:cxn modelId="{E5AB7EC2-015C-4CAE-B09F-903E7EB1B083}" type="presParOf" srcId="{877FC9C4-E53F-4A55-97F1-9F366CF464C3}" destId="{E578E119-DE96-4EA8-BBA8-3692F3367D9F}" srcOrd="16" destOrd="0" presId="urn:microsoft.com/office/officeart/2005/8/layout/default"/>
    <dgm:cxn modelId="{A9F24B67-BBA7-4E87-AB5E-8154D57F2DD7}" type="presParOf" srcId="{877FC9C4-E53F-4A55-97F1-9F366CF464C3}" destId="{1E074993-FC1E-4C0B-98C4-71DAFF76C2C6}" srcOrd="17" destOrd="0" presId="urn:microsoft.com/office/officeart/2005/8/layout/default"/>
    <dgm:cxn modelId="{ED6FD7D5-0A97-4D61-8308-BC8CB45F4D99}" type="presParOf" srcId="{877FC9C4-E53F-4A55-97F1-9F366CF464C3}" destId="{5C20E38B-8F22-4D7E-8592-748AD57EE91F}" srcOrd="18" destOrd="0" presId="urn:microsoft.com/office/officeart/2005/8/layout/default"/>
    <dgm:cxn modelId="{19F06EC2-75A5-406B-9850-68C77FD1E18D}" type="presParOf" srcId="{877FC9C4-E53F-4A55-97F1-9F366CF464C3}" destId="{BC7F6745-8C7D-46BF-86CF-3381F165A9E9}" srcOrd="19" destOrd="0" presId="urn:microsoft.com/office/officeart/2005/8/layout/default"/>
    <dgm:cxn modelId="{452D1387-36F9-4E74-AD4D-967CD4ABCFD4}" type="presParOf" srcId="{877FC9C4-E53F-4A55-97F1-9F366CF464C3}" destId="{E18CC93A-03ED-4A9A-9BA2-5B2071FED17C}" srcOrd="20" destOrd="0" presId="urn:microsoft.com/office/officeart/2005/8/layout/default"/>
    <dgm:cxn modelId="{892E4696-38ED-4757-8435-5629A3ACC8F9}" type="presParOf" srcId="{877FC9C4-E53F-4A55-97F1-9F366CF464C3}" destId="{CBDC9C74-2599-4B14-A28B-621F0D57B4EE}" srcOrd="21" destOrd="0" presId="urn:microsoft.com/office/officeart/2005/8/layout/default"/>
    <dgm:cxn modelId="{7BE603AF-8BA3-4322-B7DC-E099F0A8C739}" type="presParOf" srcId="{877FC9C4-E53F-4A55-97F1-9F366CF464C3}" destId="{466D8412-EE0A-4A02-A64D-37667A658A38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E4439F-FED9-48F8-9032-679DE6D771EC}">
      <dsp:nvSpPr>
        <dsp:cNvPr id="0" name=""/>
        <dsp:cNvSpPr/>
      </dsp:nvSpPr>
      <dsp:spPr>
        <a:xfrm>
          <a:off x="2091" y="37473"/>
          <a:ext cx="1659563" cy="9957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9 </a:t>
          </a:r>
          <a:r>
            <a:rPr lang="uk-UA" sz="1200" kern="1200" dirty="0"/>
            <a:t>розділів + 1 вступний</a:t>
          </a:r>
          <a:endParaRPr lang="ru-RU" sz="1200" kern="1200" dirty="0"/>
        </a:p>
      </dsp:txBody>
      <dsp:txXfrm>
        <a:off x="2091" y="37473"/>
        <a:ext cx="1659563" cy="995738"/>
      </dsp:txXfrm>
    </dsp:sp>
    <dsp:sp modelId="{4E60D0DE-83BE-4D89-B927-D0F92B328BCB}">
      <dsp:nvSpPr>
        <dsp:cNvPr id="0" name=""/>
        <dsp:cNvSpPr/>
      </dsp:nvSpPr>
      <dsp:spPr>
        <a:xfrm>
          <a:off x="1827611" y="37473"/>
          <a:ext cx="1659563" cy="9957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/>
            <a:t>Повна відповідність концепції НУШ та віковим особливостям учнів</a:t>
          </a:r>
          <a:endParaRPr lang="ru-RU" sz="1200" kern="1200" dirty="0"/>
        </a:p>
      </dsp:txBody>
      <dsp:txXfrm>
        <a:off x="1827611" y="37473"/>
        <a:ext cx="1659563" cy="995738"/>
      </dsp:txXfrm>
    </dsp:sp>
    <dsp:sp modelId="{2EE0E3C6-2D13-4F1B-86B6-8E2E787BB8B0}">
      <dsp:nvSpPr>
        <dsp:cNvPr id="0" name=""/>
        <dsp:cNvSpPr/>
      </dsp:nvSpPr>
      <dsp:spPr>
        <a:xfrm>
          <a:off x="3653131" y="37473"/>
          <a:ext cx="1659563" cy="9957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/>
            <a:t>Автори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 err="1"/>
            <a:t>Герберт</a:t>
          </a:r>
          <a:r>
            <a:rPr lang="uk-UA" sz="1200" kern="1200" dirty="0"/>
            <a:t> </a:t>
          </a:r>
          <a:r>
            <a:rPr lang="uk-UA" sz="1200" kern="1200" dirty="0" err="1"/>
            <a:t>Пухта</a:t>
          </a:r>
          <a:r>
            <a:rPr lang="uk-UA" sz="1200" kern="1200" dirty="0"/>
            <a:t> Пітер Льюіс Джонс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/>
            <a:t>Світлана Дроботенко</a:t>
          </a:r>
          <a:endParaRPr lang="ru-RU" sz="1200" kern="1200" dirty="0"/>
        </a:p>
      </dsp:txBody>
      <dsp:txXfrm>
        <a:off x="3653131" y="37473"/>
        <a:ext cx="1659563" cy="995738"/>
      </dsp:txXfrm>
    </dsp:sp>
    <dsp:sp modelId="{1EF82396-1DD3-436B-8FE3-62F1F8CFA33B}">
      <dsp:nvSpPr>
        <dsp:cNvPr id="0" name=""/>
        <dsp:cNvSpPr/>
      </dsp:nvSpPr>
      <dsp:spPr>
        <a:xfrm>
          <a:off x="5478651" y="37473"/>
          <a:ext cx="1659563" cy="9957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>
              <a:solidFill>
                <a:schemeClr val="tx1"/>
              </a:solidFill>
            </a:rPr>
            <a:t>Основа видання – </a:t>
          </a:r>
          <a:r>
            <a:rPr lang="en-US" sz="1200" kern="1200" dirty="0">
              <a:solidFill>
                <a:schemeClr val="tx1"/>
              </a:solidFill>
            </a:rPr>
            <a:t>Super Minds Second Edition 2022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5478651" y="37473"/>
        <a:ext cx="1659563" cy="995738"/>
      </dsp:txXfrm>
    </dsp:sp>
    <dsp:sp modelId="{BEE41DBE-B8AC-432B-B089-64706A2D56C5}">
      <dsp:nvSpPr>
        <dsp:cNvPr id="0" name=""/>
        <dsp:cNvSpPr/>
      </dsp:nvSpPr>
      <dsp:spPr>
        <a:xfrm>
          <a:off x="2091" y="1199168"/>
          <a:ext cx="1659563" cy="9957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>
              <a:solidFill>
                <a:schemeClr val="tx1"/>
              </a:solidFill>
            </a:rPr>
            <a:t>Розвиток життєвих </a:t>
          </a:r>
          <a:r>
            <a:rPr lang="uk-UA" sz="1200" kern="1200" dirty="0" err="1">
              <a:solidFill>
                <a:schemeClr val="tx1"/>
              </a:solidFill>
            </a:rPr>
            <a:t>компетентностей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091" y="1199168"/>
        <a:ext cx="1659563" cy="995738"/>
      </dsp:txXfrm>
    </dsp:sp>
    <dsp:sp modelId="{F569B78D-3710-4C94-A7E8-2C2998214C57}">
      <dsp:nvSpPr>
        <dsp:cNvPr id="0" name=""/>
        <dsp:cNvSpPr/>
      </dsp:nvSpPr>
      <dsp:spPr>
        <a:xfrm>
          <a:off x="1827611" y="1199168"/>
          <a:ext cx="1659563" cy="9957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 err="1">
              <a:solidFill>
                <a:schemeClr val="bg1"/>
              </a:solidFill>
            </a:rPr>
            <a:t>Нейропедагогічний</a:t>
          </a:r>
          <a:r>
            <a:rPr lang="uk-UA" sz="1200" kern="1200" dirty="0">
              <a:solidFill>
                <a:schemeClr val="bg1"/>
              </a:solidFill>
            </a:rPr>
            <a:t> підхід та функція когнітивного контролю  інтегровані в усі завдання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1827611" y="1199168"/>
        <a:ext cx="1659563" cy="995738"/>
      </dsp:txXfrm>
    </dsp:sp>
    <dsp:sp modelId="{252A2343-9B42-44DF-942F-60387481D19B}">
      <dsp:nvSpPr>
        <dsp:cNvPr id="0" name=""/>
        <dsp:cNvSpPr/>
      </dsp:nvSpPr>
      <dsp:spPr>
        <a:xfrm>
          <a:off x="3653131" y="1199168"/>
          <a:ext cx="1659563" cy="9957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>
              <a:solidFill>
                <a:schemeClr val="bg1"/>
              </a:solidFill>
            </a:rPr>
            <a:t>Формування цінностей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3653131" y="1199168"/>
        <a:ext cx="1659563" cy="995738"/>
      </dsp:txXfrm>
    </dsp:sp>
    <dsp:sp modelId="{280106B5-8A72-4607-9571-3B02D0F8E0E6}">
      <dsp:nvSpPr>
        <dsp:cNvPr id="0" name=""/>
        <dsp:cNvSpPr/>
      </dsp:nvSpPr>
      <dsp:spPr>
        <a:xfrm>
          <a:off x="5478651" y="1199168"/>
          <a:ext cx="1659563" cy="9957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>
              <a:solidFill>
                <a:schemeClr val="bg1"/>
              </a:solidFill>
            </a:rPr>
            <a:t>Цікаві історії про пригоди героїв з високоякісною анімацією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5478651" y="1199168"/>
        <a:ext cx="1659563" cy="995738"/>
      </dsp:txXfrm>
    </dsp:sp>
    <dsp:sp modelId="{E578E119-DE96-4EA8-BBA8-3692F3367D9F}">
      <dsp:nvSpPr>
        <dsp:cNvPr id="0" name=""/>
        <dsp:cNvSpPr/>
      </dsp:nvSpPr>
      <dsp:spPr>
        <a:xfrm>
          <a:off x="2091" y="2360862"/>
          <a:ext cx="1659563" cy="9957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>
              <a:solidFill>
                <a:schemeClr val="tx1"/>
              </a:solidFill>
            </a:rPr>
            <a:t>Пісні, </a:t>
          </a:r>
          <a:r>
            <a:rPr lang="uk-UA" sz="1200" kern="1200" dirty="0" err="1">
              <a:solidFill>
                <a:schemeClr val="tx1"/>
              </a:solidFill>
            </a:rPr>
            <a:t>римівки</a:t>
          </a:r>
          <a:r>
            <a:rPr lang="uk-UA" sz="1200" kern="1200" dirty="0">
              <a:solidFill>
                <a:schemeClr val="tx1"/>
              </a:solidFill>
            </a:rPr>
            <a:t>, граматика та практичні завдання з відео та аудіо супроводом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2091" y="2360862"/>
        <a:ext cx="1659563" cy="995738"/>
      </dsp:txXfrm>
    </dsp:sp>
    <dsp:sp modelId="{5C20E38B-8F22-4D7E-8592-748AD57EE91F}">
      <dsp:nvSpPr>
        <dsp:cNvPr id="0" name=""/>
        <dsp:cNvSpPr/>
      </dsp:nvSpPr>
      <dsp:spPr>
        <a:xfrm>
          <a:off x="1827611" y="2360862"/>
          <a:ext cx="1659563" cy="99573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>
              <a:solidFill>
                <a:schemeClr val="tx1"/>
              </a:solidFill>
            </a:rPr>
            <a:t>Формувальне оцінювання в кожному </a:t>
          </a:r>
          <a:r>
            <a:rPr lang="uk-UA" sz="1200" kern="1200" dirty="0" err="1">
              <a:solidFill>
                <a:schemeClr val="tx1"/>
              </a:solidFill>
            </a:rPr>
            <a:t>уроці</a:t>
          </a:r>
          <a:r>
            <a:rPr lang="uk-UA" sz="1200" kern="1200" dirty="0">
              <a:solidFill>
                <a:schemeClr val="tx1"/>
              </a:solidFill>
            </a:rPr>
            <a:t> та в секціях </a:t>
          </a:r>
          <a:r>
            <a:rPr lang="en-US" sz="1200" kern="1200" dirty="0">
              <a:solidFill>
                <a:schemeClr val="tx1"/>
              </a:solidFill>
            </a:rPr>
            <a:t>“Think back”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1827611" y="2360862"/>
        <a:ext cx="1659563" cy="995738"/>
      </dsp:txXfrm>
    </dsp:sp>
    <dsp:sp modelId="{E18CC93A-03ED-4A9A-9BA2-5B2071FED17C}">
      <dsp:nvSpPr>
        <dsp:cNvPr id="0" name=""/>
        <dsp:cNvSpPr/>
      </dsp:nvSpPr>
      <dsp:spPr>
        <a:xfrm>
          <a:off x="3653131" y="2360862"/>
          <a:ext cx="1659563" cy="9957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>
              <a:solidFill>
                <a:schemeClr val="bg1"/>
              </a:solidFill>
            </a:rPr>
            <a:t>Міжпредметні зв’язки в секціях </a:t>
          </a:r>
          <a:r>
            <a:rPr lang="en-US" sz="1200" kern="1200" dirty="0">
              <a:solidFill>
                <a:schemeClr val="bg1"/>
              </a:solidFill>
            </a:rPr>
            <a:t>“Think and learn”</a:t>
          </a:r>
          <a:endParaRPr lang="ru-RU" sz="1200" kern="1200" dirty="0">
            <a:solidFill>
              <a:schemeClr val="bg1"/>
            </a:solidFill>
          </a:endParaRPr>
        </a:p>
      </dsp:txBody>
      <dsp:txXfrm>
        <a:off x="3653131" y="2360862"/>
        <a:ext cx="1659563" cy="995738"/>
      </dsp:txXfrm>
    </dsp:sp>
    <dsp:sp modelId="{466D8412-EE0A-4A02-A64D-37667A658A38}">
      <dsp:nvSpPr>
        <dsp:cNvPr id="0" name=""/>
        <dsp:cNvSpPr/>
      </dsp:nvSpPr>
      <dsp:spPr>
        <a:xfrm>
          <a:off x="5478651" y="2360862"/>
          <a:ext cx="1659563" cy="99573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/>
            <a:t>Секція </a:t>
          </a:r>
          <a:r>
            <a:rPr lang="en-US" sz="1200" kern="1200" dirty="0"/>
            <a:t>“Culture”</a:t>
          </a:r>
          <a:r>
            <a:rPr lang="uk-UA" sz="1200" kern="1200" dirty="0"/>
            <a:t> – культура України</a:t>
          </a:r>
          <a:endParaRPr lang="ru-RU" sz="1200" kern="1200" dirty="0"/>
        </a:p>
      </dsp:txBody>
      <dsp:txXfrm>
        <a:off x="5478651" y="2360862"/>
        <a:ext cx="1659563" cy="995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BDFF2B-7F64-5C47-96DE-A3D856F9E5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D4CB07-3835-634A-9D11-C537B14A40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FB87A-4DD4-AA43-9880-E3C557A4C24A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0074C6-08B9-5447-9046-18D8FE9D01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B30191-C5B6-E045-9C2A-E904D61DA7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A67C7-95F3-C648-8A6F-616ED3C04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68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51E43-E6B3-8B4C-BF8F-CE8F6678F253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48279-5CA3-404C-8277-C99C269BB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88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It’s time to Rediscover</a:t>
            </a:r>
            <a:r>
              <a:rPr lang="en-GB" baseline="0" dirty="0"/>
              <a:t> Super Minds…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48279-5CA3-404C-8277-C99C269BBE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7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48279-5CA3-404C-8277-C99C269BBE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36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48279-5CA3-404C-8277-C99C269BBE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5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E6504-FB5C-A04A-A600-9949194E3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8E9D5-33A5-F048-B485-EBBA9BDA22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00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D29532-0122-F446-B1DE-6109738208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7CEDE74-C1FC-4941-927D-C36624D1B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029" y="1830730"/>
            <a:ext cx="6741582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DD12EF8-D76F-8F4B-89AB-CE2C8684C2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53" y="4416238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2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D29532-0122-F446-B1DE-6109738208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7CEDE74-C1FC-4941-927D-C36624D1B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029" y="1830730"/>
            <a:ext cx="6741582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284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0F194-0AF3-8A48-9A34-146136C3EB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DF8DE9C-6DA7-A64F-917F-4AE4C01F5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029" y="1830730"/>
            <a:ext cx="6741582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171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6DDD0F-754E-4541-A932-C50281A30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2348"/>
            <a:ext cx="7772400" cy="1102519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95226"/>
            <a:ext cx="7772400" cy="652641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17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6DDD0F-754E-4541-A932-C50281A30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2348"/>
            <a:ext cx="7772400" cy="1102519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95226"/>
            <a:ext cx="7772400" cy="652641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180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8FE487-1652-414B-891B-54DB1278A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2348"/>
            <a:ext cx="7772400" cy="1102519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95226"/>
            <a:ext cx="7772400" cy="652641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944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2B4C51-98B8-5C4A-B4E6-0A0BC363B4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2348"/>
            <a:ext cx="7772400" cy="1102519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95226"/>
            <a:ext cx="7772400" cy="652641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74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720D1D-A946-0B48-BC82-F6C07F3278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2348"/>
            <a:ext cx="7772400" cy="1102519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95226"/>
            <a:ext cx="7772400" cy="652641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294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720D1D-A946-0B48-BC82-F6C07F3278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2348"/>
            <a:ext cx="7772400" cy="1102519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795226"/>
            <a:ext cx="7772400" cy="652641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355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29A922-8484-B144-BA80-B1F930A64C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38BC53-9A0E-A84B-9E5A-131956320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6851" y="162095"/>
            <a:ext cx="6445813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9D71E50-FD24-6648-B75D-6C7326F85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851" y="1549510"/>
            <a:ext cx="6285327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1018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2B066-1B1F-8F41-9390-474BEA22B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53C36A-71F4-1F4A-BF7B-5452238DCF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24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C2FFE6-F763-FF4A-BE37-7B8EC6E821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38BC53-9A0E-A84B-9E5A-131956320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6851" y="162095"/>
            <a:ext cx="6445813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9D71E50-FD24-6648-B75D-6C7326F85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851" y="1549510"/>
            <a:ext cx="6285327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1508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F4828-6C49-BE42-BF73-47ABE1E8EB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50101" y="1631155"/>
            <a:ext cx="3321899" cy="2963465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4748212" y="1631156"/>
            <a:ext cx="4040188" cy="2963466"/>
          </a:xfrm>
        </p:spPr>
        <p:txBody>
          <a:bodyPr/>
          <a:lstStyle>
            <a:lvl1pPr>
              <a:buClr>
                <a:schemeClr val="tx1"/>
              </a:buClr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C38E94-39CC-C84B-B7F8-5E5C28D2B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6851" y="162095"/>
            <a:ext cx="6445813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457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0C7A6-F46A-4E44-957A-1B50EA26B7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2A38B7-D668-3E44-B660-9D809C8D40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6851" y="162095"/>
            <a:ext cx="6445813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7FFE09-4692-C44E-8EB9-3A5C4F7393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0101" y="1631155"/>
            <a:ext cx="3321899" cy="2963465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2653A5C-38CB-C744-91F8-8D470D34995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48212" y="1631156"/>
            <a:ext cx="4040188" cy="2963466"/>
          </a:xfrm>
        </p:spPr>
        <p:txBody>
          <a:bodyPr/>
          <a:lstStyle>
            <a:lvl1pPr>
              <a:buClr>
                <a:schemeClr val="tx1"/>
              </a:buClr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117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433FB4-E00A-8044-A07B-FF75B1CB3A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D2EB577-CC8D-1D48-8D26-8DA33666D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6851" y="162095"/>
            <a:ext cx="6445813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595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C2FFE6-F763-FF4A-BE37-7B8EC6E821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38BC53-9A0E-A84B-9E5A-131956320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6851" y="162095"/>
            <a:ext cx="6445813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9D71E50-FD24-6648-B75D-6C7326F85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851" y="1549510"/>
            <a:ext cx="6285327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6301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A8080-7062-834E-83B9-E94B0D7C2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D38BC53-9A0E-A84B-9E5A-131956320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6851" y="162095"/>
            <a:ext cx="6445813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9D71E50-FD24-6648-B75D-6C7326F85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851" y="1549510"/>
            <a:ext cx="6285327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41735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F217A3-A5D9-0645-91D3-43B4D7EE91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9144000" cy="51435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5606BD0-1E2E-E24B-BA9C-1805FDC127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0101" y="1631155"/>
            <a:ext cx="3321899" cy="2963465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4FAB24E-7207-4744-9663-E4A63E0C1DC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48212" y="1631156"/>
            <a:ext cx="4040188" cy="2963466"/>
          </a:xfrm>
        </p:spPr>
        <p:txBody>
          <a:bodyPr/>
          <a:lstStyle>
            <a:lvl1pPr>
              <a:buClr>
                <a:schemeClr val="tx1"/>
              </a:buClr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98462A3-8780-9B47-973B-80D6B0EC5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6851" y="162095"/>
            <a:ext cx="6445813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274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0C7A6-F46A-4E44-957A-1B50EA26B7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57B7E04-8B3D-0148-835F-FE75F984C7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46851" y="1549510"/>
            <a:ext cx="6285327" cy="3394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bg1"/>
              </a:buClr>
              <a:buNone/>
              <a:defRPr sz="2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8D36FC5-982D-C84E-89CF-8746F561B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6851" y="162095"/>
            <a:ext cx="6445813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2C6262-66D8-0948-A219-C2CA895F57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753" y="4416238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28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AB0FEB-3714-0A4D-B6CB-5D4D2D2691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E2869B6-B772-E846-B202-76DD30F38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851" y="1549510"/>
            <a:ext cx="6285327" cy="3394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48A051-7B3A-7843-AB1A-C6EF13333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6851" y="162095"/>
            <a:ext cx="6445813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BDC5D5-C2A6-5549-8FAA-839A013690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753" y="4416238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24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DA38BE-A199-CA49-B325-9C1069047F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5CE9187-77ED-0F4D-957B-E3306829E6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0101" y="1631155"/>
            <a:ext cx="3321899" cy="2963465"/>
          </a:xfr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476FEFF0-CE82-754F-945F-EF90BE8F7C8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48212" y="1631156"/>
            <a:ext cx="4040188" cy="2963466"/>
          </a:xfrm>
        </p:spPr>
        <p:txBody>
          <a:bodyPr/>
          <a:lstStyle>
            <a:lvl1pPr>
              <a:buClr>
                <a:schemeClr val="tx1"/>
              </a:buClr>
              <a:defRPr sz="16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D741C08-BFC1-FC4C-BC21-BC409F1BC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6851" y="162095"/>
            <a:ext cx="6445813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30F02F-337A-7E45-AFC5-392CD1629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53" y="4416238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63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E64E-7258-8847-B477-44360FE0B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40799-3DED-6346-9788-6F9A44F01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3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0C7A6-F46A-4E44-957A-1B50EA26B7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5FF971D-6F1B-AE49-BFC2-3930107A5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851" y="1549510"/>
            <a:ext cx="6285327" cy="3394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E257B3-BE98-C44B-A339-25B825A2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6851" y="162095"/>
            <a:ext cx="6445813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6D490C-301E-BB44-83FF-99358231CF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53" y="4416238"/>
            <a:ext cx="5334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14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Author_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8DA8D-3509-4859-891A-1A2C5311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4444" y="202500"/>
            <a:ext cx="270000" cy="81000"/>
          </a:xfrm>
          <a:prstGeom prst="rect">
            <a:avLst/>
          </a:prstGeom>
        </p:spPr>
        <p:txBody>
          <a:bodyPr/>
          <a:lstStyle/>
          <a:p>
            <a:fld id="{A0E09D49-5623-421D-A12D-4F7C60EF8DE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522FF575-3314-0F4D-A8FD-8F10CD2C798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24802" y="1282592"/>
            <a:ext cx="1585914" cy="1838639"/>
          </a:xfrm>
          <a:custGeom>
            <a:avLst/>
            <a:gdLst>
              <a:gd name="connsiteX0" fmla="*/ 0 w 2114552"/>
              <a:gd name="connsiteY0" fmla="*/ 0 h 2451518"/>
              <a:gd name="connsiteX1" fmla="*/ 2114552 w 2114552"/>
              <a:gd name="connsiteY1" fmla="*/ 0 h 2451518"/>
              <a:gd name="connsiteX2" fmla="*/ 2114552 w 2114552"/>
              <a:gd name="connsiteY2" fmla="*/ 1274727 h 2451518"/>
              <a:gd name="connsiteX3" fmla="*/ 1626983 w 2114552"/>
              <a:gd name="connsiteY3" fmla="*/ 2166367 h 2451518"/>
              <a:gd name="connsiteX4" fmla="*/ 1078293 w 2114552"/>
              <a:gd name="connsiteY4" fmla="*/ 2440317 h 2451518"/>
              <a:gd name="connsiteX5" fmla="*/ 1057276 w 2114552"/>
              <a:gd name="connsiteY5" fmla="*/ 2451518 h 2451518"/>
              <a:gd name="connsiteX6" fmla="*/ 1036219 w 2114552"/>
              <a:gd name="connsiteY6" fmla="*/ 2440317 h 2451518"/>
              <a:gd name="connsiteX7" fmla="*/ 487528 w 2114552"/>
              <a:gd name="connsiteY7" fmla="*/ 2166326 h 2451518"/>
              <a:gd name="connsiteX8" fmla="*/ 0 w 2114552"/>
              <a:gd name="connsiteY8" fmla="*/ 1274727 h 2451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4552" h="2451518">
                <a:moveTo>
                  <a:pt x="0" y="0"/>
                </a:moveTo>
                <a:lnTo>
                  <a:pt x="2114552" y="0"/>
                </a:lnTo>
                <a:lnTo>
                  <a:pt x="2114552" y="1274727"/>
                </a:lnTo>
                <a:cubicBezTo>
                  <a:pt x="2114552" y="1901485"/>
                  <a:pt x="1785264" y="2080371"/>
                  <a:pt x="1626983" y="2166367"/>
                </a:cubicBezTo>
                <a:cubicBezTo>
                  <a:pt x="1597880" y="2182204"/>
                  <a:pt x="1106575" y="2426244"/>
                  <a:pt x="1078293" y="2440317"/>
                </a:cubicBezTo>
                <a:lnTo>
                  <a:pt x="1057276" y="2451518"/>
                </a:lnTo>
                <a:lnTo>
                  <a:pt x="1036219" y="2440317"/>
                </a:lnTo>
                <a:cubicBezTo>
                  <a:pt x="1004940" y="2424809"/>
                  <a:pt x="516590" y="2182122"/>
                  <a:pt x="487528" y="2166326"/>
                </a:cubicBezTo>
                <a:cubicBezTo>
                  <a:pt x="329288" y="2080371"/>
                  <a:pt x="0" y="1901485"/>
                  <a:pt x="0" y="1274727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4ED84DD-6036-7149-A4B2-655EC133E4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2365" y="1658020"/>
            <a:ext cx="3532557" cy="207749"/>
          </a:xfrm>
        </p:spPr>
        <p:txBody>
          <a:bodyPr wrap="square" anchor="b">
            <a:spAutoFit/>
          </a:bodyPr>
          <a:lstStyle>
            <a:lvl1pPr algn="l">
              <a:defRPr sz="15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Presenter’s Name</a:t>
            </a:r>
            <a:endParaRPr lang="en-GB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99188013-EFF7-6240-8611-4D4BC15A7D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2365" y="1970514"/>
            <a:ext cx="3532557" cy="230833"/>
          </a:xfrm>
        </p:spPr>
        <p:txBody>
          <a:bodyPr wrap="square">
            <a:spAutoFit/>
          </a:bodyPr>
          <a:lstStyle>
            <a:lvl1pPr marL="0" indent="0" algn="l">
              <a:buNone/>
              <a:defRPr sz="15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Presenter’s Title</a:t>
            </a:r>
            <a:endParaRPr lang="en-GB" dirty="0"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8C950F00-D9D3-6643-AA26-497779F9B6EE}"/>
              </a:ext>
            </a:extLst>
          </p:cNvPr>
          <p:cNvSpPr txBox="1"/>
          <p:nvPr userDrawn="1"/>
        </p:nvSpPr>
        <p:spPr>
          <a:xfrm>
            <a:off x="7155180" y="4818298"/>
            <a:ext cx="1813799" cy="90706"/>
          </a:xfrm>
          <a:prstGeom prst="rect">
            <a:avLst/>
          </a:prstGeom>
        </p:spPr>
        <p:txBody>
          <a:bodyPr vert="horz" wrap="square" lIns="0" tIns="9819" rIns="0" bIns="0" rtlCol="0">
            <a:spAutoFit/>
          </a:bodyPr>
          <a:lstStyle/>
          <a:p>
            <a:pPr marL="5776" algn="r" defTabSz="685800">
              <a:spcBef>
                <a:spcPts val="77"/>
              </a:spcBef>
            </a:pPr>
            <a:r>
              <a:rPr lang="en-GB" sz="525" kern="500" dirty="0">
                <a:solidFill>
                  <a:prstClr val="white"/>
                </a:solidFill>
                <a:cs typeface="Arial"/>
              </a:rPr>
              <a:t>© Cambridge University Press &amp; Assessment 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7192CC-2422-FE42-927B-02660EFA23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960" y="258324"/>
            <a:ext cx="1942664" cy="328589"/>
          </a:xfrm>
          <a:prstGeom prst="rect">
            <a:avLst/>
          </a:prstGeom>
        </p:spPr>
      </p:pic>
      <p:sp>
        <p:nvSpPr>
          <p:cNvPr id="14" name="object 9">
            <a:extLst>
              <a:ext uri="{FF2B5EF4-FFF2-40B4-BE49-F238E27FC236}">
                <a16:creationId xmlns:a16="http://schemas.microsoft.com/office/drawing/2014/main" id="{76F0318B-2221-B24F-9C51-CEE9CB5B0978}"/>
              </a:ext>
            </a:extLst>
          </p:cNvPr>
          <p:cNvSpPr txBox="1"/>
          <p:nvPr userDrawn="1"/>
        </p:nvSpPr>
        <p:spPr>
          <a:xfrm>
            <a:off x="246939" y="4795438"/>
            <a:ext cx="1962150" cy="113789"/>
          </a:xfrm>
          <a:prstGeom prst="rect">
            <a:avLst/>
          </a:prstGeom>
        </p:spPr>
        <p:txBody>
          <a:bodyPr vert="horz" wrap="square" lIns="0" tIns="9819" rIns="0" bIns="0" rtlCol="0">
            <a:spAutoFit/>
          </a:bodyPr>
          <a:lstStyle/>
          <a:p>
            <a:pPr marL="5776" defTabSz="685800">
              <a:spcBef>
                <a:spcPts val="77"/>
              </a:spcBef>
            </a:pPr>
            <a:r>
              <a:rPr lang="en-GB" sz="675" b="1" kern="500" dirty="0">
                <a:solidFill>
                  <a:srgbClr val="212529"/>
                </a:solidFill>
                <a:cs typeface="Arial"/>
              </a:rPr>
              <a:t>Where your world grows</a:t>
            </a:r>
            <a:endParaRPr lang="en-GB" sz="675" b="1" kern="500" dirty="0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287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6A6E6-E6C7-EC4D-9809-9EC6986F8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6796DB40-A13C-3D4A-BB1E-00425C027E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7BCB464-2739-9248-A3E4-D15DB02600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53" y="4416238"/>
            <a:ext cx="533400" cy="400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4D6FA-4455-C14E-8A96-33A7FE4500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09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B2F25B-EE10-3E42-A1F8-136A8B09E3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9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3973C-3BBE-1F49-B80E-295C0E89F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C4DB9-EC48-5C4B-8E2B-605110D3CE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1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D5D8E-3573-874A-B451-C17550D0E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CA9652-8C70-2047-ADFE-FE0DE8728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1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7D2ECC-510D-354D-B002-4AD5B2AB6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4457BC2-A9C2-8848-B714-40FA991BA2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029" y="1830730"/>
            <a:ext cx="6741582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572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D29532-0122-F446-B1DE-6109738208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7CEDE74-C1FC-4941-927D-C36624D1B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029" y="1830730"/>
            <a:ext cx="6741582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522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D29532-0122-F446-B1DE-6109738208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7CEDE74-C1FC-4941-927D-C36624D1B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029" y="1830730"/>
            <a:ext cx="6741582" cy="1225320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200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4661" y="437807"/>
            <a:ext cx="6285326" cy="56803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4659" y="1193181"/>
            <a:ext cx="6285327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 descr="PrismLogo_neg.eps"/>
          <p:cNvPicPr>
            <a:picLocks noChangeAspect="1"/>
          </p:cNvPicPr>
          <p:nvPr userDrawn="1"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333" y="4682531"/>
            <a:ext cx="886862" cy="27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2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77" r:id="rId3"/>
    <p:sldLayoutId id="2147483679" r:id="rId4"/>
    <p:sldLayoutId id="2147483678" r:id="rId5"/>
    <p:sldLayoutId id="2147483680" r:id="rId6"/>
    <p:sldLayoutId id="2147483683" r:id="rId7"/>
    <p:sldLayoutId id="2147483684" r:id="rId8"/>
    <p:sldLayoutId id="2147483685" r:id="rId9"/>
    <p:sldLayoutId id="2147483660" r:id="rId10"/>
    <p:sldLayoutId id="2147483686" r:id="rId11"/>
    <p:sldLayoutId id="2147483656" r:id="rId12"/>
    <p:sldLayoutId id="2147483649" r:id="rId13"/>
    <p:sldLayoutId id="2147483687" r:id="rId14"/>
    <p:sldLayoutId id="2147483666" r:id="rId15"/>
    <p:sldLayoutId id="2147483667" r:id="rId16"/>
    <p:sldLayoutId id="2147483668" r:id="rId17"/>
    <p:sldLayoutId id="2147483688" r:id="rId18"/>
    <p:sldLayoutId id="2147483658" r:id="rId19"/>
    <p:sldLayoutId id="2147483669" r:id="rId20"/>
    <p:sldLayoutId id="2147483653" r:id="rId21"/>
    <p:sldLayoutId id="2147483654" r:id="rId22"/>
    <p:sldLayoutId id="2147483665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701" r:id="rId31"/>
  </p:sldLayoutIdLst>
  <p:txStyles>
    <p:titleStyle>
      <a:lvl1pPr algn="l" defTabSz="457200" rtl="0" eaLnBrk="1" latinLnBrk="0" hangingPunct="1">
        <a:spcBef>
          <a:spcPct val="0"/>
        </a:spcBef>
        <a:buNone/>
        <a:defRPr sz="3200" u="none" kern="1200">
          <a:solidFill>
            <a:schemeClr val="tx1"/>
          </a:solidFill>
          <a:effectLst/>
          <a:uFill>
            <a:solidFill>
              <a:srgbClr val="2CACE3"/>
            </a:solidFill>
          </a:uFill>
          <a:latin typeface="+mj-lt"/>
          <a:ea typeface="+mj-ea"/>
          <a:cs typeface="Century Gothic"/>
        </a:defRPr>
      </a:lvl1pPr>
    </p:titleStyle>
    <p:bodyStyle>
      <a:lvl1pPr marL="285750" indent="-285750" algn="l" defTabSz="457200" rtl="0" eaLnBrk="1" latinLnBrk="0" hangingPunct="1">
        <a:spcBef>
          <a:spcPct val="200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>
              <a:lumMod val="65000"/>
              <a:lumOff val="35000"/>
            </a:schemeClr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shing.linguist.ua/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FY22_Super_Minds_2_main_promo_video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10" Type="http://schemas.openxmlformats.org/officeDocument/2006/relationships/image" Target="../media/image51.emf"/><Relationship Id="rId4" Type="http://schemas.openxmlformats.org/officeDocument/2006/relationships/image" Target="../media/image45.emf"/><Relationship Id="rId9" Type="http://schemas.openxmlformats.org/officeDocument/2006/relationships/image" Target="../media/image5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21" y="137719"/>
            <a:ext cx="3286540" cy="43076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0" y="1335641"/>
            <a:ext cx="870371" cy="42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44"/>
    </mc:Choice>
    <mc:Fallback xmlns="">
      <p:transition spd="slow" advTm="1564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12" y="162094"/>
            <a:ext cx="3675410" cy="4781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841" y="149401"/>
            <a:ext cx="3685163" cy="4794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797842" y="149401"/>
            <a:ext cx="2237874" cy="59589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Урок 5-6. Історія та цінності</a:t>
            </a:r>
            <a:endParaRPr lang="ru-RU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7146758" y="1094874"/>
            <a:ext cx="1997242" cy="3988813"/>
          </a:xfrm>
          <a:prstGeom prst="wedgeRoundRectCallout">
            <a:avLst>
              <a:gd name="adj1" fmla="val -66275"/>
              <a:gd name="adj2" fmla="val 19536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>
                <a:solidFill>
                  <a:srgbClr val="C00000"/>
                </a:solidFill>
              </a:rPr>
              <a:t>Історія про дітей має аудіо та </a:t>
            </a:r>
            <a:r>
              <a:rPr lang="uk-UA" sz="1400" dirty="0" err="1">
                <a:solidFill>
                  <a:srgbClr val="C00000"/>
                </a:solidFill>
              </a:rPr>
              <a:t>відеосупровід</a:t>
            </a:r>
            <a:r>
              <a:rPr lang="uk-UA" sz="1400" dirty="0">
                <a:solidFill>
                  <a:srgbClr val="C00000"/>
                </a:solidFill>
              </a:rPr>
              <a:t>, покликана виховувати життєві уміння та цінності. Завдання до історії розвивають аналітичні навички. Також, історії систематизують вивчену в попередніх </a:t>
            </a:r>
            <a:r>
              <a:rPr lang="uk-UA" sz="1400" dirty="0" err="1">
                <a:solidFill>
                  <a:srgbClr val="C00000"/>
                </a:solidFill>
              </a:rPr>
              <a:t>уроках</a:t>
            </a:r>
            <a:r>
              <a:rPr lang="uk-UA" sz="1400" dirty="0">
                <a:solidFill>
                  <a:srgbClr val="C00000"/>
                </a:solidFill>
              </a:rPr>
              <a:t> лексику та граматику.</a:t>
            </a:r>
            <a:endParaRPr lang="ru-RU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81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1" y="162095"/>
            <a:ext cx="3688653" cy="47991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797842" y="149401"/>
            <a:ext cx="2237874" cy="59589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Урок 7. </a:t>
            </a:r>
            <a:r>
              <a:rPr lang="en-US" dirty="0"/>
              <a:t>Think and learn</a:t>
            </a:r>
            <a:endParaRPr lang="ru-RU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275253" y="891421"/>
            <a:ext cx="4554032" cy="658090"/>
          </a:xfrm>
          <a:prstGeom prst="wedgeRoundRectCallout">
            <a:avLst>
              <a:gd name="adj1" fmla="val -65482"/>
              <a:gd name="adj2" fmla="val -8802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Супроводжується документальним відео та </a:t>
            </a:r>
            <a:r>
              <a:rPr lang="uk-UA" dirty="0" err="1"/>
              <a:t>аудіоматеріалами</a:t>
            </a:r>
            <a:r>
              <a:rPr lang="uk-UA" dirty="0"/>
              <a:t> до завдань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275253" y="1792056"/>
            <a:ext cx="4554032" cy="973561"/>
          </a:xfrm>
          <a:prstGeom prst="wedgeRoundRectCallout">
            <a:avLst>
              <a:gd name="adj1" fmla="val -65482"/>
              <a:gd name="adj2" fmla="val -8802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dirty="0"/>
              <a:t>Урок покликаний розвивати критичне та креативне мислення, міжпредметні зв’язки, знання про світ, а також використовувати вивчену в темі мову для вирішення задач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9737" t="14251" r="9868" b="5241"/>
          <a:stretch/>
        </p:blipFill>
        <p:spPr>
          <a:xfrm>
            <a:off x="4821465" y="3008162"/>
            <a:ext cx="3311883" cy="1864628"/>
          </a:xfrm>
          <a:prstGeom prst="rect">
            <a:avLst/>
          </a:prstGeom>
        </p:spPr>
      </p:pic>
      <p:cxnSp>
        <p:nvCxnSpPr>
          <p:cNvPr id="9" name="Прямая со стрелкой 8"/>
          <p:cNvCxnSpPr>
            <a:endCxn id="8" idx="1"/>
          </p:cNvCxnSpPr>
          <p:nvPr/>
        </p:nvCxnSpPr>
        <p:spPr>
          <a:xfrm>
            <a:off x="1985211" y="1387415"/>
            <a:ext cx="2836254" cy="255306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063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6516" y="2555308"/>
            <a:ext cx="4425662" cy="2388674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uk-UA" dirty="0"/>
              <a:t>Самоперевірка лексичних і граматичних умінь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uk-UA" dirty="0"/>
              <a:t>Самоконтроль сприймання на слух, сприймання написаного тексту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uk-UA" dirty="0"/>
              <a:t>Перевірка пам’яті, уваги, </a:t>
            </a:r>
            <a:r>
              <a:rPr lang="uk-UA" dirty="0" err="1"/>
              <a:t>мисленнєвих</a:t>
            </a:r>
            <a:r>
              <a:rPr lang="uk-UA" dirty="0"/>
              <a:t> процесів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34" y="162094"/>
            <a:ext cx="3684407" cy="4793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797842" y="149401"/>
            <a:ext cx="2237874" cy="59589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Урок 8. </a:t>
            </a:r>
            <a:r>
              <a:rPr lang="en-US" dirty="0"/>
              <a:t>Think</a:t>
            </a:r>
            <a:r>
              <a:rPr lang="uk-UA" dirty="0"/>
              <a:t> </a:t>
            </a:r>
            <a:r>
              <a:rPr lang="en-US" dirty="0"/>
              <a:t>back</a:t>
            </a:r>
            <a:endParaRPr lang="ru-RU" dirty="0"/>
          </a:p>
        </p:txBody>
      </p:sp>
      <p:sp>
        <p:nvSpPr>
          <p:cNvPr id="6" name="Объект 6"/>
          <p:cNvSpPr txBox="1">
            <a:spLocks/>
          </p:cNvSpPr>
          <p:nvPr/>
        </p:nvSpPr>
        <p:spPr>
          <a:xfrm>
            <a:off x="4275253" y="1062729"/>
            <a:ext cx="4554032" cy="1175145"/>
          </a:xfrm>
          <a:prstGeom prst="wedgeRoundRectCallout">
            <a:avLst>
              <a:gd name="adj1" fmla="val -65482"/>
              <a:gd name="adj2" fmla="val -8802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dirty="0"/>
              <a:t>Урок 8 – приклад формувального оцінювання та самоперевірки учнів, розвитку уміння вчитись та спостерігати за власними досягненнями в парах, групах та індивідуально.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0885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C35FD07-B6D5-4B56-924A-E988553F6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098" y="1170096"/>
            <a:ext cx="2460606" cy="32159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48137" y="149401"/>
            <a:ext cx="2887579" cy="59589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Додаткові </a:t>
            </a:r>
            <a:r>
              <a:rPr lang="uk-UA" dirty="0" err="1"/>
              <a:t>уроки</a:t>
            </a:r>
            <a:r>
              <a:rPr lang="uk-UA" dirty="0"/>
              <a:t> наприкінці підручника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4124"/>
            <a:ext cx="2905239" cy="37798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5239" y="1164124"/>
            <a:ext cx="2868900" cy="3732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5550601" y="4386071"/>
            <a:ext cx="3485115" cy="658090"/>
          </a:xfrm>
          <a:prstGeom prst="wedgeRoundRectCallout">
            <a:avLst>
              <a:gd name="adj1" fmla="val 12157"/>
              <a:gd name="adj2" fmla="val -116669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/>
              <a:t>Український культурний компонент. </a:t>
            </a:r>
            <a:r>
              <a:rPr lang="uk-UA" sz="1400" dirty="0" err="1"/>
              <a:t>Уроки</a:t>
            </a:r>
            <a:r>
              <a:rPr lang="uk-UA" sz="1400" dirty="0"/>
              <a:t> розроблені для використання під свята або певні теми на розсуд вчителя</a:t>
            </a:r>
            <a:endParaRPr lang="ru-RU" sz="1400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385012" y="75954"/>
            <a:ext cx="4098758" cy="876851"/>
          </a:xfrm>
          <a:prstGeom prst="wedgeRoundRectCallout">
            <a:avLst>
              <a:gd name="adj1" fmla="val 4769"/>
              <a:gd name="adj2" fmla="val 80085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 err="1"/>
              <a:t>Фонікси</a:t>
            </a:r>
            <a:r>
              <a:rPr lang="uk-UA" sz="1400" dirty="0"/>
              <a:t> та практика читання покликані тренувати уміння учнів читати, писати та орієнтуватись в текстах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83385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35629" y="3392904"/>
            <a:ext cx="2055307" cy="830179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uk-UA" dirty="0">
                <a:solidFill>
                  <a:srgbClr val="C7EEFF"/>
                </a:solidFill>
              </a:rPr>
              <a:t>Методика</a:t>
            </a:r>
            <a:endParaRPr lang="ru-RU" dirty="0">
              <a:solidFill>
                <a:srgbClr val="C7E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69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6913" y="162095"/>
            <a:ext cx="8305752" cy="1225320"/>
          </a:xfrm>
        </p:spPr>
        <p:txBody>
          <a:bodyPr>
            <a:normAutofit/>
          </a:bodyPr>
          <a:lstStyle/>
          <a:p>
            <a:r>
              <a:rPr lang="uk-UA" sz="2000" dirty="0"/>
              <a:t>Основа курсу – поєднання шкали життєвих </a:t>
            </a:r>
            <a:r>
              <a:rPr lang="uk-UA" sz="2000" dirty="0" err="1"/>
              <a:t>компетентностей</a:t>
            </a:r>
            <a:r>
              <a:rPr lang="uk-UA" sz="2000" dirty="0"/>
              <a:t> із дослідженнями когнітивних процесів учнів відповідного віку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7041" y="1549510"/>
            <a:ext cx="2682580" cy="3394472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uk-UA" dirty="0"/>
              <a:t>Оперативна пам’ять</a:t>
            </a:r>
          </a:p>
          <a:p>
            <a:pPr>
              <a:buClr>
                <a:srgbClr val="C00000"/>
              </a:buClr>
            </a:pPr>
            <a:r>
              <a:rPr lang="uk-UA" dirty="0"/>
              <a:t>«Гальмівний контроль»</a:t>
            </a:r>
          </a:p>
          <a:p>
            <a:pPr>
              <a:buClr>
                <a:srgbClr val="C00000"/>
              </a:buClr>
            </a:pPr>
            <a:r>
              <a:rPr lang="uk-UA" dirty="0"/>
              <a:t>Когнітивна гнучкість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4737" t="16826" r="24211" b="13198"/>
          <a:stretch/>
        </p:blipFill>
        <p:spPr>
          <a:xfrm>
            <a:off x="286912" y="1387415"/>
            <a:ext cx="2848950" cy="3609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4473" t="16592" r="24211" b="13199"/>
          <a:stretch/>
        </p:blipFill>
        <p:spPr>
          <a:xfrm>
            <a:off x="3294694" y="1387414"/>
            <a:ext cx="2863515" cy="360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08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27" y="162095"/>
            <a:ext cx="3941447" cy="4768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603" y="162095"/>
            <a:ext cx="3349061" cy="478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40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73" y="283696"/>
            <a:ext cx="2534864" cy="44805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746" y="349012"/>
            <a:ext cx="2485084" cy="11600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128" y="1585331"/>
            <a:ext cx="2767445" cy="3178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810" y="589516"/>
            <a:ext cx="2984503" cy="39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71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F84801FD-82B9-4B49-A1CC-6EBCF58D7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711" y="3415408"/>
            <a:ext cx="4400550" cy="13144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C9E8EC01-8BC1-4D3B-907D-C432A3E0D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711" y="1866431"/>
            <a:ext cx="4457700" cy="131445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4CD00A5-D3AA-4CC2-B1E3-7A6ECF0CD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711" y="207948"/>
            <a:ext cx="4248150" cy="1314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39" y="1091942"/>
            <a:ext cx="3549964" cy="286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9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04147" y="3392904"/>
            <a:ext cx="3188369" cy="830179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uk-UA" dirty="0">
                <a:solidFill>
                  <a:srgbClr val="C7EEFF"/>
                </a:solidFill>
              </a:rPr>
              <a:t> Підтримка НМК</a:t>
            </a:r>
            <a:endParaRPr lang="ru-RU" dirty="0">
              <a:solidFill>
                <a:srgbClr val="C7E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86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4610870"/>
              </p:ext>
            </p:extLst>
          </p:nvPr>
        </p:nvGraphicFramePr>
        <p:xfrm>
          <a:off x="1672389" y="1549400"/>
          <a:ext cx="7140307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1" b="40479"/>
          <a:stretch/>
        </p:blipFill>
        <p:spPr>
          <a:xfrm>
            <a:off x="0" y="0"/>
            <a:ext cx="9144000" cy="147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36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937" y="0"/>
            <a:ext cx="5906632" cy="122532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Calibri" panose="020F0502020204030204" pitchFamily="34" charset="0"/>
                <a:cs typeface="Calibri" panose="020F0502020204030204" pitchFamily="34" charset="0"/>
              </a:rPr>
              <a:t>Методична підтримка курсу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37" y="959850"/>
            <a:ext cx="3182641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Tx/>
            </a:pPr>
            <a:r>
              <a:rPr lang="uk-UA" dirty="0"/>
              <a:t>Підручник для учня</a:t>
            </a:r>
          </a:p>
          <a:p>
            <a:pPr>
              <a:buClrTx/>
            </a:pPr>
            <a:r>
              <a:rPr lang="uk-UA" dirty="0"/>
              <a:t>Аудіо</a:t>
            </a:r>
          </a:p>
          <a:p>
            <a:pPr>
              <a:buClrTx/>
            </a:pPr>
            <a:r>
              <a:rPr lang="uk-UA" dirty="0"/>
              <a:t>Відео (5 на кожну тему)</a:t>
            </a:r>
          </a:p>
          <a:p>
            <a:pPr>
              <a:buClrTx/>
            </a:pPr>
            <a:r>
              <a:rPr lang="uk-UA" dirty="0"/>
              <a:t>Плани-конспекти до уроків</a:t>
            </a:r>
          </a:p>
          <a:p>
            <a:pPr>
              <a:buClrTx/>
            </a:pPr>
            <a:r>
              <a:rPr lang="uk-UA" dirty="0"/>
              <a:t>Загальні методичні рекомендації</a:t>
            </a:r>
          </a:p>
          <a:p>
            <a:pPr>
              <a:buClrTx/>
            </a:pPr>
            <a:r>
              <a:rPr lang="uk-UA" dirty="0"/>
              <a:t>КТП</a:t>
            </a:r>
          </a:p>
          <a:p>
            <a:pPr>
              <a:buClrTx/>
            </a:pPr>
            <a:endParaRPr lang="en-GB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551" t="13166" r="21685" b="11292"/>
          <a:stretch/>
        </p:blipFill>
        <p:spPr>
          <a:xfrm>
            <a:off x="3626778" y="848005"/>
            <a:ext cx="5373386" cy="3883633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 rot="10264308">
            <a:off x="4763144" y="1943531"/>
            <a:ext cx="296057" cy="2595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0264308">
            <a:off x="4582787" y="2791536"/>
            <a:ext cx="296057" cy="2595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0264308">
            <a:off x="6724450" y="1929526"/>
            <a:ext cx="296057" cy="2595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141663" y="3072525"/>
            <a:ext cx="3239211" cy="585076"/>
          </a:xfrm>
          <a:prstGeom prst="wedgeRoundRectCallout">
            <a:avLst>
              <a:gd name="adj1" fmla="val 11467"/>
              <a:gd name="adj2" fmla="val -65740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publishing.linguist.ua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6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Методична підтримка курсу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59" y="1276956"/>
            <a:ext cx="2402966" cy="180222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632" y="1361821"/>
            <a:ext cx="2403310" cy="1802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6" y="1361820"/>
            <a:ext cx="2403310" cy="18024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59" y="3206954"/>
            <a:ext cx="2460176" cy="1845132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2638729" y="3533532"/>
            <a:ext cx="3485115" cy="1417451"/>
          </a:xfrm>
          <a:prstGeom prst="wedgeRoundRectCallout">
            <a:avLst>
              <a:gd name="adj1" fmla="val 11467"/>
              <a:gd name="adj2" fmla="val -65740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>
                <a:solidFill>
                  <a:schemeClr val="tx1"/>
                </a:solidFill>
              </a:rPr>
              <a:t>Вебінари</a:t>
            </a:r>
            <a:r>
              <a:rPr lang="uk-UA" dirty="0">
                <a:solidFill>
                  <a:schemeClr val="tx1"/>
                </a:solidFill>
              </a:rPr>
              <a:t> щомісяця</a:t>
            </a:r>
          </a:p>
          <a:p>
            <a:pPr algn="ctr"/>
            <a:r>
              <a:rPr lang="uk-UA" dirty="0">
                <a:solidFill>
                  <a:schemeClr val="tx1"/>
                </a:solidFill>
              </a:rPr>
              <a:t>Статті та </a:t>
            </a:r>
            <a:r>
              <a:rPr lang="uk-UA" dirty="0" err="1">
                <a:solidFill>
                  <a:schemeClr val="tx1"/>
                </a:solidFill>
              </a:rPr>
              <a:t>лайфхаки</a:t>
            </a:r>
            <a:endParaRPr lang="uk-UA" dirty="0">
              <a:solidFill>
                <a:schemeClr val="tx1"/>
              </a:solidFill>
            </a:endParaRPr>
          </a:p>
          <a:p>
            <a:pPr algn="ctr"/>
            <a:r>
              <a:rPr lang="uk-UA" dirty="0">
                <a:solidFill>
                  <a:schemeClr val="tx1"/>
                </a:solidFill>
              </a:rPr>
              <a:t>Консультації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36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54543E-6450-B345-B3D2-E2BF6EEF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09D49-5623-421D-A12D-4F7C60EF8DEF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3" r="20883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74B8EC8-5087-0242-BE14-7DDB8E457C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Tetiana Shelepko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ED4018E-BA93-9049-9A7F-DB99A1BD63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Cambridge English ELT Consultant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12DEA-EF0C-B044-A2E0-7511DB108B41}"/>
              </a:ext>
            </a:extLst>
          </p:cNvPr>
          <p:cNvSpPr txBox="1"/>
          <p:nvPr/>
        </p:nvSpPr>
        <p:spPr>
          <a:xfrm>
            <a:off x="2018643" y="2316565"/>
            <a:ext cx="2909225" cy="207379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685800"/>
            <a:r>
              <a:rPr lang="en-GB" sz="1200" b="1" dirty="0">
                <a:solidFill>
                  <a:prstClr val="black"/>
                </a:solidFill>
              </a:rPr>
              <a:t>tshelepko@Cambridge.org</a:t>
            </a:r>
          </a:p>
          <a:p>
            <a:pPr defTabSz="685800"/>
            <a:endParaRPr lang="en-GB" sz="1200" b="1" dirty="0">
              <a:solidFill>
                <a:prstClr val="black"/>
              </a:solidFill>
            </a:endParaRPr>
          </a:p>
          <a:p>
            <a:pPr defTabSz="685800"/>
            <a:endParaRPr lang="en-GB" sz="1200" b="1" dirty="0">
              <a:solidFill>
                <a:prstClr val="black"/>
              </a:solidFill>
            </a:endParaRPr>
          </a:p>
          <a:p>
            <a:pPr defTabSz="685800"/>
            <a:r>
              <a:rPr lang="en-GB" sz="1200" b="1" dirty="0">
                <a:solidFill>
                  <a:prstClr val="black"/>
                </a:solidFill>
              </a:rPr>
              <a:t>View more online</a:t>
            </a:r>
            <a:endParaRPr lang="en-GB" sz="1200" dirty="0">
              <a:solidFill>
                <a:prstClr val="black"/>
              </a:solidFill>
            </a:endParaRPr>
          </a:p>
          <a:p>
            <a:pPr defTabSz="685800"/>
            <a:r>
              <a:rPr lang="en-GB" sz="1200" dirty="0">
                <a:solidFill>
                  <a:prstClr val="black"/>
                </a:solidFill>
                <a:hlinkClick r:id="rId3"/>
              </a:rPr>
              <a:t>https://publishing.linguist.ua/</a:t>
            </a:r>
            <a:endParaRPr lang="en-GB" sz="1200" dirty="0">
              <a:solidFill>
                <a:prstClr val="black"/>
              </a:solidFill>
            </a:endParaRPr>
          </a:p>
          <a:p>
            <a:pPr defTabSz="685800"/>
            <a:r>
              <a:rPr lang="en-GB" sz="1200" dirty="0">
                <a:solidFill>
                  <a:prstClr val="black"/>
                </a:solidFill>
              </a:rPr>
              <a:t>https://linguist.ua/</a:t>
            </a:r>
          </a:p>
          <a:p>
            <a:pPr defTabSz="685800"/>
            <a:br>
              <a:rPr lang="en-GB" sz="1200" dirty="0">
                <a:solidFill>
                  <a:prstClr val="black"/>
                </a:solidFill>
              </a:rPr>
            </a:br>
            <a:endParaRPr lang="en-GB" sz="1200" dirty="0">
              <a:solidFill>
                <a:prstClr val="black"/>
              </a:solidFill>
            </a:endParaRPr>
          </a:p>
          <a:p>
            <a:pPr defTabSz="685800"/>
            <a:r>
              <a:rPr lang="en-GB" sz="1200" b="1" dirty="0">
                <a:solidFill>
                  <a:prstClr val="black"/>
                </a:solidFill>
              </a:rPr>
              <a:t>Information about Cambridge English</a:t>
            </a:r>
            <a:endParaRPr lang="en-GB" sz="1200" dirty="0">
              <a:solidFill>
                <a:prstClr val="black"/>
              </a:solidFill>
            </a:endParaRPr>
          </a:p>
          <a:p>
            <a:pPr defTabSz="685800"/>
            <a:r>
              <a:rPr lang="en-GB" sz="1200" dirty="0" err="1">
                <a:solidFill>
                  <a:prstClr val="black"/>
                </a:solidFill>
              </a:rPr>
              <a:t>cambridge.org</a:t>
            </a:r>
            <a:r>
              <a:rPr lang="en-GB" sz="1200" dirty="0">
                <a:solidFill>
                  <a:prstClr val="black"/>
                </a:solidFill>
              </a:rPr>
              <a:t>/</a:t>
            </a:r>
            <a:r>
              <a:rPr lang="en-GB" sz="1200" dirty="0" err="1">
                <a:solidFill>
                  <a:prstClr val="black"/>
                </a:solidFill>
              </a:rPr>
              <a:t>english</a:t>
            </a:r>
            <a:br>
              <a:rPr lang="en-GB" sz="1200" dirty="0">
                <a:solidFill>
                  <a:prstClr val="black"/>
                </a:solidFill>
              </a:rPr>
            </a:br>
            <a:endParaRPr lang="en-GB" sz="1200" dirty="0">
              <a:solidFill>
                <a:prstClr val="black"/>
              </a:solidFill>
            </a:endParaRPr>
          </a:p>
          <a:p>
            <a:pPr defTabSz="685800"/>
            <a:br>
              <a:rPr lang="en-GB" sz="1200" dirty="0">
                <a:solidFill>
                  <a:prstClr val="black"/>
                </a:solidFill>
              </a:rPr>
            </a:br>
            <a:endParaRPr lang="en-GB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57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244A1-EA6F-6243-BE33-CB81A76D5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098" y="3458385"/>
            <a:ext cx="6285326" cy="5680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linkClick r:id="rId3" action="ppaction://hlinkfile"/>
              </a:rPr>
              <a:t>It’s supercharged…!</a:t>
            </a:r>
          </a:p>
        </p:txBody>
      </p:sp>
    </p:spTree>
    <p:extLst>
      <p:ext uri="{BB962C8B-B14F-4D97-AF65-F5344CB8AC3E}">
        <p14:creationId xmlns:p14="http://schemas.microsoft.com/office/powerpoint/2010/main" val="33154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07"/>
    </mc:Choice>
    <mc:Fallback xmlns="">
      <p:transition spd="slow" advTm="3460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35629" y="3392904"/>
            <a:ext cx="2055307" cy="830179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uk-UA" dirty="0">
                <a:solidFill>
                  <a:srgbClr val="C7EEFF"/>
                </a:solidFill>
              </a:rPr>
              <a:t>Структура</a:t>
            </a:r>
            <a:endParaRPr lang="ru-RU" dirty="0">
              <a:solidFill>
                <a:srgbClr val="C7E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1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3626778" y="162095"/>
            <a:ext cx="4037338" cy="1079191"/>
          </a:xfrm>
        </p:spPr>
        <p:txBody>
          <a:bodyPr>
            <a:noAutofit/>
          </a:bodyPr>
          <a:lstStyle/>
          <a:p>
            <a:pPr algn="l"/>
            <a:r>
              <a:rPr lang="uk-UA" sz="2000" dirty="0"/>
              <a:t>Розглянемо побудову тематичного блоку на прикладі теми </a:t>
            </a:r>
            <a:r>
              <a:rPr lang="en-US" sz="2000" b="1" dirty="0">
                <a:solidFill>
                  <a:srgbClr val="C00000"/>
                </a:solidFill>
              </a:rPr>
              <a:t>My clothes</a:t>
            </a:r>
            <a:br>
              <a:rPr lang="ru-RU" sz="2000" b="1" dirty="0">
                <a:solidFill>
                  <a:srgbClr val="C00000"/>
                </a:solidFill>
              </a:rPr>
            </a:br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544583" y="933061"/>
            <a:ext cx="4260870" cy="3394472"/>
          </a:xfrm>
        </p:spPr>
        <p:txBody>
          <a:bodyPr/>
          <a:lstStyle/>
          <a:p>
            <a:r>
              <a:rPr lang="uk-UA" dirty="0"/>
              <a:t>Блок складається з 8 уроків, де у фокусі збалансований розвиток як </a:t>
            </a:r>
            <a:r>
              <a:rPr lang="uk-UA" dirty="0" err="1"/>
              <a:t>мовних</a:t>
            </a:r>
            <a:r>
              <a:rPr lang="uk-UA" dirty="0"/>
              <a:t>, так і життєвих умінь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80" y="134882"/>
            <a:ext cx="3383303" cy="4401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48" y="1800277"/>
            <a:ext cx="1146249" cy="1491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688369" y="3041151"/>
            <a:ext cx="1294543" cy="34932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>
            <a:stCxn id="8" idx="6"/>
            <a:endCxn id="7" idx="1"/>
          </p:cNvCxnSpPr>
          <p:nvPr/>
        </p:nvCxnSpPr>
        <p:spPr>
          <a:xfrm flipV="1">
            <a:off x="1982912" y="2545940"/>
            <a:ext cx="1873436" cy="66987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4434" y="1800278"/>
            <a:ext cx="1146249" cy="1491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425" y="1800278"/>
            <a:ext cx="1146248" cy="1491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6416" y="1800278"/>
            <a:ext cx="1146248" cy="1491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2704" y="3424267"/>
            <a:ext cx="1146249" cy="1491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694" y="3435130"/>
            <a:ext cx="1146249" cy="1491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7400" y="3435131"/>
            <a:ext cx="1140630" cy="1484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2771" y="3435131"/>
            <a:ext cx="1146248" cy="1491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2604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3421" t="32740" r="38684" b="40347"/>
          <a:stretch/>
        </p:blipFill>
        <p:spPr>
          <a:xfrm>
            <a:off x="1022684" y="1978862"/>
            <a:ext cx="4336793" cy="2352506"/>
          </a:xfrm>
          <a:prstGeom prst="rect">
            <a:avLst/>
          </a:prstGeom>
        </p:spPr>
      </p:pic>
      <p:sp>
        <p:nvSpPr>
          <p:cNvPr id="20" name="Скругленная прямоугольная выноска 19"/>
          <p:cNvSpPr/>
          <p:nvPr/>
        </p:nvSpPr>
        <p:spPr>
          <a:xfrm>
            <a:off x="5080143" y="3542968"/>
            <a:ext cx="3631370" cy="1443789"/>
          </a:xfrm>
          <a:prstGeom prst="wedgeRoundRectCallout">
            <a:avLst>
              <a:gd name="adj1" fmla="val -16195"/>
              <a:gd name="adj2" fmla="val -60834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</a:rPr>
              <a:t>Основне питання теми – мета блоку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 err="1">
                <a:solidFill>
                  <a:schemeClr val="tx1"/>
                </a:solidFill>
              </a:rPr>
              <a:t>Мовний</a:t>
            </a:r>
            <a:r>
              <a:rPr lang="uk-UA" sz="1400" dirty="0">
                <a:solidFill>
                  <a:schemeClr val="tx1"/>
                </a:solidFill>
              </a:rPr>
              <a:t> інвентар: лексика і граматика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</a:rPr>
              <a:t>Цінності та життєві компетентності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chemeClr val="tx1"/>
                </a:solidFill>
              </a:rPr>
              <a:t>Міжпредметні зв’язки та </a:t>
            </a:r>
            <a:r>
              <a:rPr lang="uk-UA" sz="1400" dirty="0" err="1">
                <a:solidFill>
                  <a:schemeClr val="tx1"/>
                </a:solidFill>
              </a:rPr>
              <a:t>ровиток</a:t>
            </a:r>
            <a:r>
              <a:rPr lang="uk-UA" sz="1400" dirty="0">
                <a:solidFill>
                  <a:schemeClr val="tx1"/>
                </a:solidFill>
              </a:rPr>
              <a:t> мислення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4342" t="41633" r="12763" b="39644"/>
          <a:stretch/>
        </p:blipFill>
        <p:spPr>
          <a:xfrm>
            <a:off x="0" y="0"/>
            <a:ext cx="9129263" cy="181676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2684" y="1978862"/>
            <a:ext cx="7409494" cy="296511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22684" y="3128211"/>
            <a:ext cx="3946358" cy="3489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Ukrainian culture component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7048" t="1135" r="54471" b="92347"/>
          <a:stretch/>
        </p:blipFill>
        <p:spPr>
          <a:xfrm>
            <a:off x="1215190" y="3170319"/>
            <a:ext cx="312821" cy="31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41097" y="394204"/>
            <a:ext cx="2305061" cy="1121775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038549" y="388189"/>
            <a:ext cx="2305061" cy="1121775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206946" y="352094"/>
            <a:ext cx="2305061" cy="1380453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123643" y="445508"/>
            <a:ext cx="2698970" cy="95968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>
            <a:stCxn id="8" idx="4"/>
          </p:cNvCxnSpPr>
          <p:nvPr/>
        </p:nvCxnSpPr>
        <p:spPr>
          <a:xfrm>
            <a:off x="1193628" y="1515979"/>
            <a:ext cx="4052140" cy="25597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9" idx="4"/>
          </p:cNvCxnSpPr>
          <p:nvPr/>
        </p:nvCxnSpPr>
        <p:spPr>
          <a:xfrm>
            <a:off x="3191080" y="1509964"/>
            <a:ext cx="1997451" cy="25657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0" idx="4"/>
          </p:cNvCxnSpPr>
          <p:nvPr/>
        </p:nvCxnSpPr>
        <p:spPr>
          <a:xfrm flipH="1">
            <a:off x="5293216" y="1732547"/>
            <a:ext cx="66261" cy="25323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1" idx="4"/>
          </p:cNvCxnSpPr>
          <p:nvPr/>
        </p:nvCxnSpPr>
        <p:spPr>
          <a:xfrm flipH="1">
            <a:off x="5326346" y="1405189"/>
            <a:ext cx="2146782" cy="30344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6833937" y="93746"/>
            <a:ext cx="2295326" cy="50783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 стрелкой 22"/>
          <p:cNvCxnSpPr>
            <a:stCxn id="22" idx="4"/>
          </p:cNvCxnSpPr>
          <p:nvPr/>
        </p:nvCxnSpPr>
        <p:spPr>
          <a:xfrm flipH="1">
            <a:off x="7022546" y="601580"/>
            <a:ext cx="959054" cy="31282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230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0760" y="1549510"/>
            <a:ext cx="4281418" cy="3394472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uk-UA" dirty="0"/>
              <a:t>Презентація теми та лексики, що є цільовою для теми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uk-UA" dirty="0" err="1"/>
              <a:t>Римівка</a:t>
            </a:r>
            <a:r>
              <a:rPr lang="uk-UA" dirty="0"/>
              <a:t>, що допомагає вивчити нові слова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uk-UA" dirty="0"/>
              <a:t>Секція </a:t>
            </a:r>
            <a:r>
              <a:rPr lang="en-US" b="1" dirty="0">
                <a:solidFill>
                  <a:srgbClr val="C00000"/>
                </a:solidFill>
              </a:rPr>
              <a:t>Big Question </a:t>
            </a:r>
            <a:r>
              <a:rPr lang="uk-UA" dirty="0"/>
              <a:t>допомагає персоналізувати виучувану лексику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uk-UA" dirty="0"/>
              <a:t>План уроку в книзі для вчителя містить завдання для інтерактивної та ігрової роботи учнів у парах та групах, а також завдання для різнорівневих класів</a:t>
            </a:r>
          </a:p>
          <a:p>
            <a:pPr>
              <a:buFont typeface="Wingdings" panose="05000000000000000000" pitchFamily="2" charset="2"/>
              <a:buChar char="§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29" y="162095"/>
            <a:ext cx="3746004" cy="4873735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797842" y="149401"/>
            <a:ext cx="2237874" cy="59589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Урок 1. Презентація теми і лексика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029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0579" y="1549510"/>
            <a:ext cx="4401599" cy="33944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08" y="162094"/>
            <a:ext cx="3690492" cy="480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4275253" y="891420"/>
            <a:ext cx="4554032" cy="1316179"/>
          </a:xfrm>
          <a:prstGeom prst="wedgeRoundRectCallout">
            <a:avLst>
              <a:gd name="adj1" fmla="val -65482"/>
              <a:gd name="adj2" fmla="val -8802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Розвиток мислення, аудіювання і візуального інтелекту</a:t>
            </a:r>
          </a:p>
          <a:p>
            <a:pPr algn="ctr"/>
            <a:endParaRPr lang="uk-UA" dirty="0"/>
          </a:p>
          <a:p>
            <a:pPr algn="ctr"/>
            <a:r>
              <a:rPr lang="uk-UA" dirty="0"/>
              <a:t>Вивчення </a:t>
            </a:r>
            <a:r>
              <a:rPr lang="uk-UA" dirty="0" err="1"/>
              <a:t>мовних</a:t>
            </a:r>
            <a:r>
              <a:rPr lang="uk-UA" dirty="0"/>
              <a:t> конструкцій у контексті</a:t>
            </a:r>
            <a:endParaRPr lang="ru-RU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275253" y="2684716"/>
            <a:ext cx="4554032" cy="1316179"/>
          </a:xfrm>
          <a:prstGeom prst="wedgeRoundRectCallout">
            <a:avLst>
              <a:gd name="adj1" fmla="val -65482"/>
              <a:gd name="adj2" fmla="val -8802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Персоналізація та ігрові елементи створюють модель реальної мовленнєвої ситуації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797842" y="149401"/>
            <a:ext cx="2237874" cy="59589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Урок 2. Граматичні конструкції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0258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8705" y="1549510"/>
            <a:ext cx="4353473" cy="3394472"/>
          </a:xfrm>
        </p:spPr>
        <p:txBody>
          <a:bodyPr/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uk-UA" dirty="0"/>
              <a:t>У пісні консолідується лексика і граматичні конструкції з попередніх уроків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uk-UA" dirty="0"/>
              <a:t>Завдання до пісні розвивають критичне та креативне мислення, тренують когнітивні категорії – пам’ять, увагу, уяву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797842" y="149401"/>
            <a:ext cx="2237874" cy="59589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Урок 3. Пісня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77" y="162095"/>
            <a:ext cx="3675408" cy="4781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Объект 6"/>
          <p:cNvSpPr txBox="1">
            <a:spLocks/>
          </p:cNvSpPr>
          <p:nvPr/>
        </p:nvSpPr>
        <p:spPr>
          <a:xfrm>
            <a:off x="4275253" y="3372792"/>
            <a:ext cx="4554032" cy="1175145"/>
          </a:xfrm>
          <a:prstGeom prst="wedgeRoundRectCallout">
            <a:avLst>
              <a:gd name="adj1" fmla="val -65482"/>
              <a:gd name="adj2" fmla="val -8802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dirty="0"/>
              <a:t>Пісні в підручнику спрямовані на розвиток музичного інтелекту, що сприяє засвоєнню вимови, ритму і темпу мовлення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6732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6674" y="1549510"/>
            <a:ext cx="4365504" cy="3394472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uk-UA" dirty="0"/>
              <a:t>Урок 4 в кожному блоці спрямований на поглиблення граматичних умінь та їх використання в інтерактивній комунікативній ситуації через ігри або роботу в парах чи групах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uk-UA" dirty="0"/>
              <a:t>Кожен такий урок супроводжується граматичним відео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73" y="162095"/>
            <a:ext cx="3670763" cy="4775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797842" y="149401"/>
            <a:ext cx="2237874" cy="59589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Урок 4. Комунікація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375548" y="2316061"/>
            <a:ext cx="2632347" cy="523392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endCxn id="13" idx="1"/>
          </p:cNvCxnSpPr>
          <p:nvPr/>
        </p:nvCxnSpPr>
        <p:spPr>
          <a:xfrm>
            <a:off x="3007895" y="2574758"/>
            <a:ext cx="2442410" cy="161080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9867" t="13315" r="9737" b="5241"/>
          <a:stretch/>
        </p:blipFill>
        <p:spPr>
          <a:xfrm>
            <a:off x="5450305" y="3418062"/>
            <a:ext cx="2695074" cy="153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86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E52550"/>
      </a:dk2>
      <a:lt2>
        <a:srgbClr val="EC6607"/>
      </a:lt2>
      <a:accent1>
        <a:srgbClr val="B0147E"/>
      </a:accent1>
      <a:accent2>
        <a:srgbClr val="1179BF"/>
      </a:accent2>
      <a:accent3>
        <a:srgbClr val="05956F"/>
      </a:accent3>
      <a:accent4>
        <a:srgbClr val="D9AD04"/>
      </a:accent4>
      <a:accent5>
        <a:srgbClr val="DEDFDE"/>
      </a:accent5>
      <a:accent6>
        <a:srgbClr val="FEFFFE"/>
      </a:accent6>
      <a:hlink>
        <a:srgbClr val="1079BE"/>
      </a:hlink>
      <a:folHlink>
        <a:srgbClr val="AF15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515DE77645384B820A2DFA88094414" ma:contentTypeVersion="12" ma:contentTypeDescription="Create a new document." ma:contentTypeScope="" ma:versionID="c2b44a964603cdf92e15c7d2b7ab17ec">
  <xsd:schema xmlns:xsd="http://www.w3.org/2001/XMLSchema" xmlns:xs="http://www.w3.org/2001/XMLSchema" xmlns:p="http://schemas.microsoft.com/office/2006/metadata/properties" xmlns:ns2="08cb7aaf-6667-41a9-94fc-3b3d769b2978" xmlns:ns3="a90ac319-b2b6-4497-8aeb-2e5c999b6f2c" targetNamespace="http://schemas.microsoft.com/office/2006/metadata/properties" ma:root="true" ma:fieldsID="b83779316ae376604395ae9d08992ca6" ns2:_="" ns3:_="">
    <xsd:import namespace="08cb7aaf-6667-41a9-94fc-3b3d769b2978"/>
    <xsd:import namespace="a90ac319-b2b6-4497-8aeb-2e5c999b6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cb7aaf-6667-41a9-94fc-3b3d769b29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0ac319-b2b6-4497-8aeb-2e5c999b6f2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90ac319-b2b6-4497-8aeb-2e5c999b6f2c">
      <UserInfo>
        <DisplayName>Limited Access System Group For List 08cb7aaf-6667-41a9-94fc-3b3d769b2978</DisplayName>
        <AccountId>72</AccountId>
        <AccountType/>
      </UserInfo>
      <UserInfo>
        <DisplayName>Matthew Ellman</DisplayName>
        <AccountId>219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02F3E7-0879-4F5D-95B2-48DF2AD31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cb7aaf-6667-41a9-94fc-3b3d769b2978"/>
    <ds:schemaRef ds:uri="a90ac319-b2b6-4497-8aeb-2e5c999b6f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485154-21CF-497E-BDB9-94A0DC4CF9E3}">
  <ds:schemaRefs>
    <ds:schemaRef ds:uri="a90ac319-b2b6-4497-8aeb-2e5c999b6f2c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8cb7aaf-6667-41a9-94fc-3b3d769b2978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B3CC396-9B8A-40E5-9D43-9F45B46829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14545</TotalTime>
  <Words>591</Words>
  <Application>Microsoft Office PowerPoint</Application>
  <PresentationFormat>Экран (16:9)</PresentationFormat>
  <Paragraphs>88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Презентация PowerPoint</vt:lpstr>
      <vt:lpstr>Презентация PowerPoint</vt:lpstr>
      <vt:lpstr>Структура</vt:lpstr>
      <vt:lpstr>Розглянемо побудову тематичного блоку на прикладі теми My clothes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Методика</vt:lpstr>
      <vt:lpstr>Основа курсу – поєднання шкали життєвих компетентностей із дослідженнями когнітивних процесів учнів відповідного віку</vt:lpstr>
      <vt:lpstr>Презентация PowerPoint</vt:lpstr>
      <vt:lpstr>Презентация PowerPoint</vt:lpstr>
      <vt:lpstr>Презентация PowerPoint</vt:lpstr>
      <vt:lpstr> Підтримка НМК</vt:lpstr>
      <vt:lpstr>Методична підтримка курсу</vt:lpstr>
      <vt:lpstr>Методична підтримка курсу</vt:lpstr>
      <vt:lpstr>Tetiana Shelepko</vt:lpstr>
      <vt:lpstr>It’s supercharged…!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Harriet Lynas</dc:creator>
  <cp:keywords/>
  <dc:description/>
  <cp:lastModifiedBy>Diana Golovan</cp:lastModifiedBy>
  <cp:revision>96</cp:revision>
  <dcterms:created xsi:type="dcterms:W3CDTF">2021-03-01T13:55:45Z</dcterms:created>
  <dcterms:modified xsi:type="dcterms:W3CDTF">2023-02-16T09:14:47Z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0x0101007D515DE77645384B820A2DFA88094414</vt:lpwstr>
  </property>
</Properties>
</file>